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drawingml.chart+xml" PartName="/ppt/charts/char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themeOverride+xml" PartName="/ppt/theme/themeOverride1.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6858000" cx="12192000"/>
  <p:notesSz cx="6858000" cy="9144000"/>
  <p:embeddedFontLst>
    <p:embeddedFont>
      <p:font typeface="Tahoma"/>
      <p:regular r:id="rId24"/>
      <p:bold r:id="rId25"/>
    </p:embeddedFont>
    <p:embeddedFont>
      <p:font typeface="Quattrocento Sans"/>
      <p:regular r:id="rId26"/>
      <p:bold r:id="rId27"/>
      <p:italic r:id="rId28"/>
      <p:boldItalic r:id="rId29"/>
    </p:embeddedFont>
    <p:embeddedFont>
      <p:font typeface="Arial Black"/>
      <p:regular r:id="rId30"/>
    </p:embeddedFont>
    <p:embeddedFont>
      <p:font typeface="Gill Sans"/>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3" roundtripDataSignature="AMtx7micItRiT14iBpqq3Fvbb4DjVZnG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Tahoma-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QuattrocentoSans-regular.fntdata"/><Relationship Id="rId25" Type="http://schemas.openxmlformats.org/officeDocument/2006/relationships/font" Target="fonts/Tahoma-bold.fntdata"/><Relationship Id="rId28" Type="http://schemas.openxmlformats.org/officeDocument/2006/relationships/font" Target="fonts/QuattrocentoSans-italic.fntdata"/><Relationship Id="rId27" Type="http://schemas.openxmlformats.org/officeDocument/2006/relationships/font" Target="fonts/Quattrocento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QuattrocentoSans-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GillSans-regular.fntdata"/><Relationship Id="rId30" Type="http://schemas.openxmlformats.org/officeDocument/2006/relationships/font" Target="fonts/ArialBlack-regular.fntdata"/><Relationship Id="rId11" Type="http://schemas.openxmlformats.org/officeDocument/2006/relationships/slide" Target="slides/slide5.xml"/><Relationship Id="rId33" Type="http://customschemas.google.com/relationships/presentationmetadata" Target="metadata"/><Relationship Id="rId10" Type="http://schemas.openxmlformats.org/officeDocument/2006/relationships/slide" Target="slides/slide4.xml"/><Relationship Id="rId32" Type="http://schemas.openxmlformats.org/officeDocument/2006/relationships/font" Target="fonts/GillSans-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with Image">
  <p:cSld name="Title Slide with Image">
    <p:spTree>
      <p:nvGrpSpPr>
        <p:cNvPr id="15" name="Shape 15"/>
        <p:cNvGrpSpPr/>
        <p:nvPr/>
      </p:nvGrpSpPr>
      <p:grpSpPr>
        <a:xfrm>
          <a:off x="0" y="0"/>
          <a:ext cx="0" cy="0"/>
          <a:chOff x="0" y="0"/>
          <a:chExt cx="0" cy="0"/>
        </a:xfrm>
      </p:grpSpPr>
      <p:sp>
        <p:nvSpPr>
          <p:cNvPr id="16" name="Google Shape;16;p19"/>
          <p:cNvSpPr/>
          <p:nvPr>
            <p:ph idx="2" type="pic"/>
          </p:nvPr>
        </p:nvSpPr>
        <p:spPr>
          <a:xfrm>
            <a:off x="0" y="0"/>
            <a:ext cx="12192000" cy="6858000"/>
          </a:xfrm>
          <a:prstGeom prst="rect">
            <a:avLst/>
          </a:prstGeom>
          <a:noFill/>
          <a:ln>
            <a:noFill/>
          </a:ln>
        </p:spPr>
        <p:txBody>
          <a:bodyPr anchorCtr="0" anchor="t" bIns="45700" lIns="91425" spcFirstLastPara="1" rIns="91425" wrap="square" tIns="45700">
            <a:normAutofit/>
          </a:bodyPr>
          <a:lstStyle>
            <a:lvl1pPr lvl="0" marR="0" rtl="0" algn="ctr">
              <a:lnSpc>
                <a:spcPct val="15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lvl="1" marR="0" rtl="0" algn="l">
              <a:lnSpc>
                <a:spcPct val="15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lvl="2" marR="0" rtl="0" algn="l">
              <a:lnSpc>
                <a:spcPct val="15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15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15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 name="Google Shape;17;p19"/>
          <p:cNvSpPr txBox="1"/>
          <p:nvPr>
            <p:ph type="title"/>
          </p:nvPr>
        </p:nvSpPr>
        <p:spPr>
          <a:xfrm>
            <a:off x="702365" y="3013675"/>
            <a:ext cx="10787270" cy="830649"/>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lt1"/>
              </a:buClr>
              <a:buSzPts val="6000"/>
              <a:buFont typeface="Calibri"/>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9"/>
          <p:cNvSpPr txBox="1"/>
          <p:nvPr>
            <p:ph idx="1" type="body"/>
          </p:nvPr>
        </p:nvSpPr>
        <p:spPr>
          <a:xfrm>
            <a:off x="3470275" y="3890624"/>
            <a:ext cx="5251450" cy="36512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2400"/>
              <a:buNone/>
              <a:defRPr sz="2400">
                <a:solidFill>
                  <a:schemeClr val="lt1"/>
                </a:solidFill>
              </a:defRPr>
            </a:lvl1pPr>
            <a:lvl2pPr indent="-228600" lvl="1" marL="914400" algn="l">
              <a:lnSpc>
                <a:spcPct val="150000"/>
              </a:lnSpc>
              <a:spcBef>
                <a:spcPts val="500"/>
              </a:spcBef>
              <a:spcAft>
                <a:spcPts val="0"/>
              </a:spcAft>
              <a:buClr>
                <a:srgbClr val="888888"/>
              </a:buClr>
              <a:buSzPts val="2000"/>
              <a:buNone/>
              <a:defRPr sz="2000">
                <a:solidFill>
                  <a:srgbClr val="888888"/>
                </a:solidFill>
              </a:defRPr>
            </a:lvl2pPr>
            <a:lvl3pPr indent="-228600" lvl="2" marL="1371600" algn="l">
              <a:lnSpc>
                <a:spcPct val="150000"/>
              </a:lnSpc>
              <a:spcBef>
                <a:spcPts val="500"/>
              </a:spcBef>
              <a:spcAft>
                <a:spcPts val="0"/>
              </a:spcAft>
              <a:buClr>
                <a:srgbClr val="888888"/>
              </a:buClr>
              <a:buSzPts val="1800"/>
              <a:buNone/>
              <a:defRPr sz="1800">
                <a:solidFill>
                  <a:srgbClr val="888888"/>
                </a:solidFill>
              </a:defRPr>
            </a:lvl3pPr>
            <a:lvl4pPr indent="-228600" lvl="3" marL="1828800" algn="l">
              <a:lnSpc>
                <a:spcPct val="150000"/>
              </a:lnSpc>
              <a:spcBef>
                <a:spcPts val="500"/>
              </a:spcBef>
              <a:spcAft>
                <a:spcPts val="0"/>
              </a:spcAft>
              <a:buClr>
                <a:srgbClr val="888888"/>
              </a:buClr>
              <a:buSzPts val="1600"/>
              <a:buNone/>
              <a:defRPr sz="1600">
                <a:solidFill>
                  <a:srgbClr val="888888"/>
                </a:solidFill>
              </a:defRPr>
            </a:lvl4pPr>
            <a:lvl5pPr indent="-228600" lvl="4" marL="2286000" algn="l">
              <a:lnSpc>
                <a:spcPct val="15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71" name="Shape 71"/>
        <p:cNvGrpSpPr/>
        <p:nvPr/>
      </p:nvGrpSpPr>
      <p:grpSpPr>
        <a:xfrm>
          <a:off x="0" y="0"/>
          <a:ext cx="0" cy="0"/>
          <a:chOff x="0" y="0"/>
          <a:chExt cx="0" cy="0"/>
        </a:xfrm>
      </p:grpSpPr>
      <p:sp>
        <p:nvSpPr>
          <p:cNvPr id="72" name="Google Shape;72;p30"/>
          <p:cNvSpPr txBox="1"/>
          <p:nvPr>
            <p:ph idx="1" type="body"/>
          </p:nvPr>
        </p:nvSpPr>
        <p:spPr>
          <a:xfrm>
            <a:off x="5904689" y="5038489"/>
            <a:ext cx="5933872" cy="36512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2400"/>
              <a:buNone/>
              <a:defRPr sz="2400">
                <a:solidFill>
                  <a:schemeClr val="dk1"/>
                </a:solidFill>
              </a:defRPr>
            </a:lvl1pPr>
            <a:lvl2pPr indent="-228600" lvl="1" marL="914400" algn="l">
              <a:lnSpc>
                <a:spcPct val="150000"/>
              </a:lnSpc>
              <a:spcBef>
                <a:spcPts val="500"/>
              </a:spcBef>
              <a:spcAft>
                <a:spcPts val="0"/>
              </a:spcAft>
              <a:buClr>
                <a:srgbClr val="888888"/>
              </a:buClr>
              <a:buSzPts val="2000"/>
              <a:buNone/>
              <a:defRPr sz="2000">
                <a:solidFill>
                  <a:srgbClr val="888888"/>
                </a:solidFill>
              </a:defRPr>
            </a:lvl2pPr>
            <a:lvl3pPr indent="-228600" lvl="2" marL="1371600" algn="l">
              <a:lnSpc>
                <a:spcPct val="150000"/>
              </a:lnSpc>
              <a:spcBef>
                <a:spcPts val="500"/>
              </a:spcBef>
              <a:spcAft>
                <a:spcPts val="0"/>
              </a:spcAft>
              <a:buClr>
                <a:srgbClr val="888888"/>
              </a:buClr>
              <a:buSzPts val="1800"/>
              <a:buNone/>
              <a:defRPr sz="1800">
                <a:solidFill>
                  <a:srgbClr val="888888"/>
                </a:solidFill>
              </a:defRPr>
            </a:lvl3pPr>
            <a:lvl4pPr indent="-228600" lvl="3" marL="1828800" algn="l">
              <a:lnSpc>
                <a:spcPct val="150000"/>
              </a:lnSpc>
              <a:spcBef>
                <a:spcPts val="500"/>
              </a:spcBef>
              <a:spcAft>
                <a:spcPts val="0"/>
              </a:spcAft>
              <a:buClr>
                <a:srgbClr val="888888"/>
              </a:buClr>
              <a:buSzPts val="1600"/>
              <a:buNone/>
              <a:defRPr sz="1600">
                <a:solidFill>
                  <a:srgbClr val="888888"/>
                </a:solidFill>
              </a:defRPr>
            </a:lvl4pPr>
            <a:lvl5pPr indent="-228600" lvl="4" marL="2286000" algn="l">
              <a:lnSpc>
                <a:spcPct val="15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73" name="Google Shape;73;p30"/>
          <p:cNvSpPr/>
          <p:nvPr/>
        </p:nvSpPr>
        <p:spPr>
          <a:xfrm>
            <a:off x="0" y="0"/>
            <a:ext cx="6107906" cy="6858000"/>
          </a:xfrm>
          <a:custGeom>
            <a:rect b="b" l="l" r="r" t="t"/>
            <a:pathLst>
              <a:path extrusionOk="0" h="6858000" w="6107906">
                <a:moveTo>
                  <a:pt x="1517515" y="0"/>
                </a:moveTo>
                <a:lnTo>
                  <a:pt x="6107906" y="0"/>
                </a:lnTo>
                <a:lnTo>
                  <a:pt x="4593309" y="6848272"/>
                </a:lnTo>
                <a:lnTo>
                  <a:pt x="0" y="6858000"/>
                </a:lnTo>
                <a:lnTo>
                  <a:pt x="1517515" y="0"/>
                </a:lnTo>
                <a:close/>
              </a:path>
            </a:pathLst>
          </a:custGeom>
          <a:gradFill>
            <a:gsLst>
              <a:gs pos="0">
                <a:srgbClr val="01023B">
                  <a:alpha val="80000"/>
                </a:srgbClr>
              </a:gs>
              <a:gs pos="50000">
                <a:srgbClr val="A53F52">
                  <a:alpha val="80000"/>
                </a:srgbClr>
              </a:gs>
              <a:gs pos="100000">
                <a:srgbClr val="E8995B">
                  <a:alpha val="8000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 name="Google Shape;74;p30"/>
          <p:cNvSpPr txBox="1"/>
          <p:nvPr>
            <p:ph type="title"/>
          </p:nvPr>
        </p:nvSpPr>
        <p:spPr>
          <a:xfrm>
            <a:off x="5904689" y="1546699"/>
            <a:ext cx="5933872" cy="349179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6000"/>
              <a:buFont typeface="Calibri"/>
              <a:buNone/>
              <a:defRPr b="1"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75" name="Shape 75"/>
        <p:cNvGrpSpPr/>
        <p:nvPr/>
      </p:nvGrpSpPr>
      <p:grpSpPr>
        <a:xfrm>
          <a:off x="0" y="0"/>
          <a:ext cx="0" cy="0"/>
          <a:chOff x="0" y="0"/>
          <a:chExt cx="0" cy="0"/>
        </a:xfrm>
      </p:grpSpPr>
      <p:sp>
        <p:nvSpPr>
          <p:cNvPr id="76" name="Google Shape;76;p31"/>
          <p:cNvSpPr/>
          <p:nvPr/>
        </p:nvSpPr>
        <p:spPr>
          <a:xfrm>
            <a:off x="0" y="0"/>
            <a:ext cx="6107906" cy="6858000"/>
          </a:xfrm>
          <a:custGeom>
            <a:rect b="b" l="l" r="r" t="t"/>
            <a:pathLst>
              <a:path extrusionOk="0" h="6858000" w="6107906">
                <a:moveTo>
                  <a:pt x="0" y="0"/>
                </a:moveTo>
                <a:lnTo>
                  <a:pt x="6107906" y="0"/>
                </a:lnTo>
                <a:lnTo>
                  <a:pt x="4233386" y="6858000"/>
                </a:lnTo>
                <a:lnTo>
                  <a:pt x="0" y="6858000"/>
                </a:lnTo>
                <a:lnTo>
                  <a:pt x="0" y="0"/>
                </a:lnTo>
                <a:close/>
              </a:path>
            </a:pathLst>
          </a:custGeom>
          <a:gradFill>
            <a:gsLst>
              <a:gs pos="0">
                <a:srgbClr val="01023B">
                  <a:alpha val="80000"/>
                </a:srgbClr>
              </a:gs>
              <a:gs pos="50000">
                <a:srgbClr val="A53F52">
                  <a:alpha val="80000"/>
                </a:srgbClr>
              </a:gs>
              <a:gs pos="100000">
                <a:srgbClr val="E8995B">
                  <a:alpha val="8000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 name="Google Shape;77;p31"/>
          <p:cNvSpPr txBox="1"/>
          <p:nvPr>
            <p:ph idx="1" type="body"/>
          </p:nvPr>
        </p:nvSpPr>
        <p:spPr>
          <a:xfrm>
            <a:off x="6096000" y="4209064"/>
            <a:ext cx="5251450" cy="36512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rgbClr val="888888"/>
              </a:buClr>
              <a:buSzPts val="2400"/>
              <a:buNone/>
              <a:defRPr sz="2400">
                <a:solidFill>
                  <a:srgbClr val="888888"/>
                </a:solidFill>
              </a:defRPr>
            </a:lvl1pPr>
            <a:lvl2pPr indent="-228600" lvl="1" marL="914400" algn="l">
              <a:lnSpc>
                <a:spcPct val="150000"/>
              </a:lnSpc>
              <a:spcBef>
                <a:spcPts val="500"/>
              </a:spcBef>
              <a:spcAft>
                <a:spcPts val="0"/>
              </a:spcAft>
              <a:buClr>
                <a:srgbClr val="888888"/>
              </a:buClr>
              <a:buSzPts val="2000"/>
              <a:buNone/>
              <a:defRPr sz="2000">
                <a:solidFill>
                  <a:srgbClr val="888888"/>
                </a:solidFill>
              </a:defRPr>
            </a:lvl2pPr>
            <a:lvl3pPr indent="-228600" lvl="2" marL="1371600" algn="l">
              <a:lnSpc>
                <a:spcPct val="150000"/>
              </a:lnSpc>
              <a:spcBef>
                <a:spcPts val="500"/>
              </a:spcBef>
              <a:spcAft>
                <a:spcPts val="0"/>
              </a:spcAft>
              <a:buClr>
                <a:srgbClr val="888888"/>
              </a:buClr>
              <a:buSzPts val="1800"/>
              <a:buNone/>
              <a:defRPr sz="1800">
                <a:solidFill>
                  <a:srgbClr val="888888"/>
                </a:solidFill>
              </a:defRPr>
            </a:lvl3pPr>
            <a:lvl4pPr indent="-228600" lvl="3" marL="1828800" algn="l">
              <a:lnSpc>
                <a:spcPct val="150000"/>
              </a:lnSpc>
              <a:spcBef>
                <a:spcPts val="500"/>
              </a:spcBef>
              <a:spcAft>
                <a:spcPts val="0"/>
              </a:spcAft>
              <a:buClr>
                <a:srgbClr val="888888"/>
              </a:buClr>
              <a:buSzPts val="1600"/>
              <a:buNone/>
              <a:defRPr sz="1600">
                <a:solidFill>
                  <a:srgbClr val="888888"/>
                </a:solidFill>
              </a:defRPr>
            </a:lvl4pPr>
            <a:lvl5pPr indent="-228600" lvl="4" marL="2286000" algn="l">
              <a:lnSpc>
                <a:spcPct val="15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78" name="Google Shape;7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1"/>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0" name="Google Shape;80;p31"/>
          <p:cNvSpPr txBox="1"/>
          <p:nvPr>
            <p:ph type="title"/>
          </p:nvPr>
        </p:nvSpPr>
        <p:spPr>
          <a:xfrm>
            <a:off x="6096000" y="2520779"/>
            <a:ext cx="5251450" cy="166129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81" name="Shape 81"/>
        <p:cNvGrpSpPr/>
        <p:nvPr/>
      </p:nvGrpSpPr>
      <p:grpSpPr>
        <a:xfrm>
          <a:off x="0" y="0"/>
          <a:ext cx="0" cy="0"/>
          <a:chOff x="0" y="0"/>
          <a:chExt cx="0" cy="0"/>
        </a:xfrm>
      </p:grpSpPr>
      <p:sp>
        <p:nvSpPr>
          <p:cNvPr id="82" name="Google Shape;82;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2"/>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32"/>
          <p:cNvSpPr txBox="1"/>
          <p:nvPr>
            <p:ph type="title"/>
          </p:nvPr>
        </p:nvSpPr>
        <p:spPr>
          <a:xfrm>
            <a:off x="594519" y="365125"/>
            <a:ext cx="11002962" cy="823913"/>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32"/>
          <p:cNvSpPr txBox="1"/>
          <p:nvPr>
            <p:ph idx="1" type="body"/>
          </p:nvPr>
        </p:nvSpPr>
        <p:spPr>
          <a:xfrm>
            <a:off x="594519" y="1690117"/>
            <a:ext cx="10989920" cy="4486845"/>
          </a:xfrm>
          <a:prstGeom prst="rect">
            <a:avLst/>
          </a:prstGeom>
          <a:noFill/>
          <a:ln>
            <a:noFill/>
          </a:ln>
        </p:spPr>
        <p:txBody>
          <a:bodyPr anchorCtr="0" anchor="t" bIns="45700" lIns="91425" spcFirstLastPara="1" rIns="91425" wrap="square" tIns="45700">
            <a:normAutofit/>
          </a:bodyPr>
          <a:lstStyle>
            <a:lvl1pPr indent="-330200" lvl="0" marL="457200" algn="l">
              <a:lnSpc>
                <a:spcPct val="150000"/>
              </a:lnSpc>
              <a:spcBef>
                <a:spcPts val="1000"/>
              </a:spcBef>
              <a:spcAft>
                <a:spcPts val="0"/>
              </a:spcAft>
              <a:buClr>
                <a:schemeClr val="dk1"/>
              </a:buClr>
              <a:buSzPts val="1600"/>
              <a:buChar char="•"/>
              <a:defRPr/>
            </a:lvl1pPr>
            <a:lvl2pPr indent="-317500" lvl="1" marL="914400" algn="l">
              <a:lnSpc>
                <a:spcPct val="150000"/>
              </a:lnSpc>
              <a:spcBef>
                <a:spcPts val="500"/>
              </a:spcBef>
              <a:spcAft>
                <a:spcPts val="0"/>
              </a:spcAft>
              <a:buClr>
                <a:schemeClr val="dk1"/>
              </a:buClr>
              <a:buSzPts val="1400"/>
              <a:buChar char="•"/>
              <a:defRPr/>
            </a:lvl2pPr>
            <a:lvl3pPr indent="-317500" lvl="2" marL="1371600" algn="l">
              <a:lnSpc>
                <a:spcPct val="150000"/>
              </a:lnSpc>
              <a:spcBef>
                <a:spcPts val="500"/>
              </a:spcBef>
              <a:spcAft>
                <a:spcPts val="0"/>
              </a:spcAft>
              <a:buClr>
                <a:schemeClr val="dk1"/>
              </a:buClr>
              <a:buSzPts val="1400"/>
              <a:buChar char="•"/>
              <a:defRPr/>
            </a:lvl3pPr>
            <a:lvl4pPr indent="-304800" lvl="3" marL="1828800" algn="l">
              <a:lnSpc>
                <a:spcPct val="150000"/>
              </a:lnSpc>
              <a:spcBef>
                <a:spcPts val="500"/>
              </a:spcBef>
              <a:spcAft>
                <a:spcPts val="0"/>
              </a:spcAft>
              <a:buClr>
                <a:schemeClr val="dk1"/>
              </a:buClr>
              <a:buSzPts val="1200"/>
              <a:buChar char="•"/>
              <a:defRPr/>
            </a:lvl4pPr>
            <a:lvl5pPr indent="-304800" lvl="4" marL="2286000" algn="l">
              <a:lnSpc>
                <a:spcPct val="150000"/>
              </a:lnSpc>
              <a:spcBef>
                <a:spcPts val="500"/>
              </a:spcBef>
              <a:spcAft>
                <a:spcPts val="0"/>
              </a:spcAft>
              <a:buClr>
                <a:schemeClr val="dk1"/>
              </a:buClr>
              <a:buSzPts val="12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86" name="Shape 86"/>
        <p:cNvGrpSpPr/>
        <p:nvPr/>
      </p:nvGrpSpPr>
      <p:grpSpPr>
        <a:xfrm>
          <a:off x="0" y="0"/>
          <a:ext cx="0" cy="0"/>
          <a:chOff x="0" y="0"/>
          <a:chExt cx="0" cy="0"/>
        </a:xfrm>
      </p:grpSpPr>
      <p:sp>
        <p:nvSpPr>
          <p:cNvPr id="87" name="Google Shape;87;p33"/>
          <p:cNvSpPr/>
          <p:nvPr/>
        </p:nvSpPr>
        <p:spPr>
          <a:xfrm>
            <a:off x="6084094" y="1189038"/>
            <a:ext cx="6107906" cy="5668962"/>
          </a:xfrm>
          <a:prstGeom prst="rect">
            <a:avLst/>
          </a:prstGeom>
          <a:gradFill>
            <a:gsLst>
              <a:gs pos="0">
                <a:srgbClr val="01023B">
                  <a:alpha val="80000"/>
                </a:srgbClr>
              </a:gs>
              <a:gs pos="50000">
                <a:srgbClr val="A53F52">
                  <a:alpha val="80000"/>
                </a:srgbClr>
              </a:gs>
              <a:gs pos="100000">
                <a:srgbClr val="E8995B">
                  <a:alpha val="8000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 name="Google Shape;88;p33"/>
          <p:cNvSpPr/>
          <p:nvPr/>
        </p:nvSpPr>
        <p:spPr>
          <a:xfrm>
            <a:off x="0" y="1189038"/>
            <a:ext cx="6096000" cy="5668962"/>
          </a:xfrm>
          <a:prstGeom prst="rect">
            <a:avLst/>
          </a:prstGeom>
          <a:solidFill>
            <a:srgbClr val="2F3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 name="Google Shape;89;p33"/>
          <p:cNvSpPr txBox="1"/>
          <p:nvPr>
            <p:ph type="title"/>
          </p:nvPr>
        </p:nvSpPr>
        <p:spPr>
          <a:xfrm>
            <a:off x="594519" y="0"/>
            <a:ext cx="11002962" cy="1189038"/>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600"/>
              <a:buFont typeface="Calibri"/>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3"/>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33"/>
          <p:cNvSpPr/>
          <p:nvPr/>
        </p:nvSpPr>
        <p:spPr>
          <a:xfrm>
            <a:off x="10184825" y="6413649"/>
            <a:ext cx="1399614" cy="407804"/>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FABRIKAM</a:t>
            </a:r>
            <a:endParaRPr b="1" i="0" sz="2400">
              <a:solidFill>
                <a:schemeClr val="lt1"/>
              </a:solidFill>
              <a:latin typeface="Gill Sans"/>
              <a:ea typeface="Gill Sans"/>
              <a:cs typeface="Gill Sans"/>
              <a:sym typeface="Gill Sans"/>
            </a:endParaRPr>
          </a:p>
        </p:txBody>
      </p:sp>
      <p:sp>
        <p:nvSpPr>
          <p:cNvPr id="93" name="Google Shape;93;p33"/>
          <p:cNvSpPr txBox="1"/>
          <p:nvPr>
            <p:ph idx="1" type="body"/>
          </p:nvPr>
        </p:nvSpPr>
        <p:spPr>
          <a:xfrm>
            <a:off x="594519" y="1825625"/>
            <a:ext cx="5181600" cy="4351338"/>
          </a:xfrm>
          <a:prstGeom prst="rect">
            <a:avLst/>
          </a:prstGeom>
          <a:noFill/>
          <a:ln>
            <a:noFill/>
          </a:ln>
        </p:spPr>
        <p:txBody>
          <a:bodyPr anchorCtr="0" anchor="t" bIns="45700" lIns="91425" spcFirstLastPara="1" rIns="91425" wrap="square" tIns="45700">
            <a:normAutofit/>
          </a:bodyPr>
          <a:lstStyle>
            <a:lvl1pPr indent="-330200" lvl="0" marL="457200" algn="l">
              <a:lnSpc>
                <a:spcPct val="150000"/>
              </a:lnSpc>
              <a:spcBef>
                <a:spcPts val="1000"/>
              </a:spcBef>
              <a:spcAft>
                <a:spcPts val="0"/>
              </a:spcAft>
              <a:buClr>
                <a:schemeClr val="lt1"/>
              </a:buClr>
              <a:buSzPts val="1600"/>
              <a:buChar char="•"/>
              <a:defRPr>
                <a:solidFill>
                  <a:schemeClr val="lt1"/>
                </a:solidFill>
              </a:defRPr>
            </a:lvl1pPr>
            <a:lvl2pPr indent="-317500" lvl="1" marL="914400" algn="l">
              <a:lnSpc>
                <a:spcPct val="150000"/>
              </a:lnSpc>
              <a:spcBef>
                <a:spcPts val="500"/>
              </a:spcBef>
              <a:spcAft>
                <a:spcPts val="0"/>
              </a:spcAft>
              <a:buClr>
                <a:schemeClr val="lt1"/>
              </a:buClr>
              <a:buSzPts val="1400"/>
              <a:buChar char="•"/>
              <a:defRPr>
                <a:solidFill>
                  <a:schemeClr val="lt1"/>
                </a:solidFill>
              </a:defRPr>
            </a:lvl2pPr>
            <a:lvl3pPr indent="-317500" lvl="2" marL="1371600" algn="l">
              <a:lnSpc>
                <a:spcPct val="150000"/>
              </a:lnSpc>
              <a:spcBef>
                <a:spcPts val="500"/>
              </a:spcBef>
              <a:spcAft>
                <a:spcPts val="0"/>
              </a:spcAft>
              <a:buClr>
                <a:schemeClr val="lt1"/>
              </a:buClr>
              <a:buSzPts val="1400"/>
              <a:buChar char="•"/>
              <a:defRPr>
                <a:solidFill>
                  <a:schemeClr val="lt1"/>
                </a:solidFill>
              </a:defRPr>
            </a:lvl3pPr>
            <a:lvl4pPr indent="-304800" lvl="3" marL="1828800" algn="l">
              <a:lnSpc>
                <a:spcPct val="150000"/>
              </a:lnSpc>
              <a:spcBef>
                <a:spcPts val="500"/>
              </a:spcBef>
              <a:spcAft>
                <a:spcPts val="0"/>
              </a:spcAft>
              <a:buClr>
                <a:schemeClr val="lt1"/>
              </a:buClr>
              <a:buSzPts val="1200"/>
              <a:buChar char="•"/>
              <a:defRPr>
                <a:solidFill>
                  <a:schemeClr val="lt1"/>
                </a:solidFill>
              </a:defRPr>
            </a:lvl4pPr>
            <a:lvl5pPr indent="-304800" lvl="4" marL="2286000" algn="l">
              <a:lnSpc>
                <a:spcPct val="150000"/>
              </a:lnSpc>
              <a:spcBef>
                <a:spcPts val="500"/>
              </a:spcBef>
              <a:spcAft>
                <a:spcPts val="0"/>
              </a:spcAft>
              <a:buClr>
                <a:schemeClr val="lt1"/>
              </a:buClr>
              <a:buSzPts val="12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33"/>
          <p:cNvSpPr txBox="1"/>
          <p:nvPr>
            <p:ph idx="2" type="body"/>
          </p:nvPr>
        </p:nvSpPr>
        <p:spPr>
          <a:xfrm>
            <a:off x="6415881" y="1825625"/>
            <a:ext cx="5181600" cy="4351338"/>
          </a:xfrm>
          <a:prstGeom prst="rect">
            <a:avLst/>
          </a:prstGeom>
          <a:noFill/>
          <a:ln>
            <a:noFill/>
          </a:ln>
        </p:spPr>
        <p:txBody>
          <a:bodyPr anchorCtr="0" anchor="t" bIns="45700" lIns="91425" spcFirstLastPara="1" rIns="91425" wrap="square" tIns="45700">
            <a:normAutofit/>
          </a:bodyPr>
          <a:lstStyle>
            <a:lvl1pPr indent="-330200" lvl="0" marL="457200" algn="l">
              <a:lnSpc>
                <a:spcPct val="150000"/>
              </a:lnSpc>
              <a:spcBef>
                <a:spcPts val="1000"/>
              </a:spcBef>
              <a:spcAft>
                <a:spcPts val="0"/>
              </a:spcAft>
              <a:buClr>
                <a:schemeClr val="lt1"/>
              </a:buClr>
              <a:buSzPts val="1600"/>
              <a:buChar char="•"/>
              <a:defRPr>
                <a:solidFill>
                  <a:schemeClr val="lt1"/>
                </a:solidFill>
              </a:defRPr>
            </a:lvl1pPr>
            <a:lvl2pPr indent="-317500" lvl="1" marL="914400" algn="l">
              <a:lnSpc>
                <a:spcPct val="150000"/>
              </a:lnSpc>
              <a:spcBef>
                <a:spcPts val="500"/>
              </a:spcBef>
              <a:spcAft>
                <a:spcPts val="0"/>
              </a:spcAft>
              <a:buClr>
                <a:schemeClr val="lt1"/>
              </a:buClr>
              <a:buSzPts val="1400"/>
              <a:buChar char="•"/>
              <a:defRPr>
                <a:solidFill>
                  <a:schemeClr val="lt1"/>
                </a:solidFill>
              </a:defRPr>
            </a:lvl2pPr>
            <a:lvl3pPr indent="-317500" lvl="2" marL="1371600" algn="l">
              <a:lnSpc>
                <a:spcPct val="150000"/>
              </a:lnSpc>
              <a:spcBef>
                <a:spcPts val="500"/>
              </a:spcBef>
              <a:spcAft>
                <a:spcPts val="0"/>
              </a:spcAft>
              <a:buClr>
                <a:schemeClr val="lt1"/>
              </a:buClr>
              <a:buSzPts val="1400"/>
              <a:buChar char="•"/>
              <a:defRPr>
                <a:solidFill>
                  <a:schemeClr val="lt1"/>
                </a:solidFill>
              </a:defRPr>
            </a:lvl3pPr>
            <a:lvl4pPr indent="-304800" lvl="3" marL="1828800" algn="l">
              <a:lnSpc>
                <a:spcPct val="150000"/>
              </a:lnSpc>
              <a:spcBef>
                <a:spcPts val="500"/>
              </a:spcBef>
              <a:spcAft>
                <a:spcPts val="0"/>
              </a:spcAft>
              <a:buClr>
                <a:schemeClr val="lt1"/>
              </a:buClr>
              <a:buSzPts val="1200"/>
              <a:buChar char="•"/>
              <a:defRPr>
                <a:solidFill>
                  <a:schemeClr val="lt1"/>
                </a:solidFill>
              </a:defRPr>
            </a:lvl4pPr>
            <a:lvl5pPr indent="-304800" lvl="4" marL="2286000" algn="l">
              <a:lnSpc>
                <a:spcPct val="150000"/>
              </a:lnSpc>
              <a:spcBef>
                <a:spcPts val="500"/>
              </a:spcBef>
              <a:spcAft>
                <a:spcPts val="0"/>
              </a:spcAft>
              <a:buClr>
                <a:schemeClr val="lt1"/>
              </a:buClr>
              <a:buSzPts val="12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p:cSld name="Content with Caption">
    <p:spTree>
      <p:nvGrpSpPr>
        <p:cNvPr id="95" name="Shape 95"/>
        <p:cNvGrpSpPr/>
        <p:nvPr/>
      </p:nvGrpSpPr>
      <p:grpSpPr>
        <a:xfrm>
          <a:off x="0" y="0"/>
          <a:ext cx="0" cy="0"/>
          <a:chOff x="0" y="0"/>
          <a:chExt cx="0" cy="0"/>
        </a:xfrm>
      </p:grpSpPr>
      <p:sp>
        <p:nvSpPr>
          <p:cNvPr id="96" name="Google Shape;96;p34"/>
          <p:cNvSpPr/>
          <p:nvPr/>
        </p:nvSpPr>
        <p:spPr>
          <a:xfrm>
            <a:off x="0" y="0"/>
            <a:ext cx="5032374" cy="6858000"/>
          </a:xfrm>
          <a:prstGeom prst="rect">
            <a:avLst/>
          </a:prstGeom>
          <a:solidFill>
            <a:srgbClr val="2F3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34"/>
          <p:cNvSpPr txBox="1"/>
          <p:nvPr>
            <p:ph type="title"/>
          </p:nvPr>
        </p:nvSpPr>
        <p:spPr>
          <a:xfrm>
            <a:off x="839788" y="801277"/>
            <a:ext cx="3932238" cy="158370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4"/>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0" name="Google Shape;100;p34"/>
          <p:cNvSpPr/>
          <p:nvPr/>
        </p:nvSpPr>
        <p:spPr>
          <a:xfrm>
            <a:off x="10184825" y="6413649"/>
            <a:ext cx="1399614" cy="407804"/>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FABRIKAM</a:t>
            </a:r>
            <a:endParaRPr b="1" i="0" sz="2400">
              <a:solidFill>
                <a:schemeClr val="lt1"/>
              </a:solidFill>
              <a:latin typeface="Gill Sans"/>
              <a:ea typeface="Gill Sans"/>
              <a:cs typeface="Gill Sans"/>
              <a:sym typeface="Gill Sans"/>
            </a:endParaRPr>
          </a:p>
        </p:txBody>
      </p:sp>
      <p:sp>
        <p:nvSpPr>
          <p:cNvPr id="101" name="Google Shape;101;p34"/>
          <p:cNvSpPr txBox="1"/>
          <p:nvPr>
            <p:ph idx="1" type="body"/>
          </p:nvPr>
        </p:nvSpPr>
        <p:spPr>
          <a:xfrm>
            <a:off x="839788" y="2480552"/>
            <a:ext cx="3932237" cy="3388435"/>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chemeClr val="lt1"/>
              </a:buClr>
              <a:buSzPts val="1600"/>
              <a:buNone/>
              <a:defRPr sz="1600">
                <a:solidFill>
                  <a:schemeClr val="lt1"/>
                </a:solidFill>
              </a:defRPr>
            </a:lvl1pPr>
            <a:lvl2pPr indent="-228600" lvl="1" marL="914400" algn="l">
              <a:lnSpc>
                <a:spcPct val="150000"/>
              </a:lnSpc>
              <a:spcBef>
                <a:spcPts val="500"/>
              </a:spcBef>
              <a:spcAft>
                <a:spcPts val="0"/>
              </a:spcAft>
              <a:buClr>
                <a:schemeClr val="dk1"/>
              </a:buClr>
              <a:buSzPts val="1400"/>
              <a:buNone/>
              <a:defRPr sz="1400"/>
            </a:lvl2pPr>
            <a:lvl3pPr indent="-228600" lvl="2" marL="1371600" algn="l">
              <a:lnSpc>
                <a:spcPct val="150000"/>
              </a:lnSpc>
              <a:spcBef>
                <a:spcPts val="500"/>
              </a:spcBef>
              <a:spcAft>
                <a:spcPts val="0"/>
              </a:spcAft>
              <a:buClr>
                <a:schemeClr val="dk1"/>
              </a:buClr>
              <a:buSzPts val="1200"/>
              <a:buNone/>
              <a:defRPr sz="1200"/>
            </a:lvl3pPr>
            <a:lvl4pPr indent="-228600" lvl="3" marL="1828800" algn="l">
              <a:lnSpc>
                <a:spcPct val="150000"/>
              </a:lnSpc>
              <a:spcBef>
                <a:spcPts val="500"/>
              </a:spcBef>
              <a:spcAft>
                <a:spcPts val="0"/>
              </a:spcAft>
              <a:buClr>
                <a:schemeClr val="dk1"/>
              </a:buClr>
              <a:buSzPts val="1000"/>
              <a:buNone/>
              <a:defRPr sz="1000"/>
            </a:lvl4pPr>
            <a:lvl5pPr indent="-228600" lvl="4" marL="2286000" algn="l">
              <a:lnSpc>
                <a:spcPct val="15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2" name="Google Shape;102;p34"/>
          <p:cNvSpPr txBox="1"/>
          <p:nvPr>
            <p:ph idx="2" type="body"/>
          </p:nvPr>
        </p:nvSpPr>
        <p:spPr>
          <a:xfrm>
            <a:off x="5183188" y="801277"/>
            <a:ext cx="6565106" cy="5059773"/>
          </a:xfrm>
          <a:prstGeom prst="rect">
            <a:avLst/>
          </a:prstGeom>
          <a:noFill/>
          <a:ln>
            <a:noFill/>
          </a:ln>
        </p:spPr>
        <p:txBody>
          <a:bodyPr anchorCtr="0" anchor="t" bIns="45700" lIns="91425" spcFirstLastPara="1" rIns="91425" wrap="square" tIns="45700">
            <a:normAutofit/>
          </a:bodyPr>
          <a:lstStyle>
            <a:lvl1pPr indent="-355600" lvl="0" marL="457200" algn="l">
              <a:lnSpc>
                <a:spcPct val="150000"/>
              </a:lnSpc>
              <a:spcBef>
                <a:spcPts val="1000"/>
              </a:spcBef>
              <a:spcAft>
                <a:spcPts val="0"/>
              </a:spcAft>
              <a:buClr>
                <a:schemeClr val="dk1"/>
              </a:buClr>
              <a:buSzPts val="2000"/>
              <a:buChar char="•"/>
              <a:defRPr sz="2000"/>
            </a:lvl1pPr>
            <a:lvl2pPr indent="-342900" lvl="1" marL="914400" algn="l">
              <a:lnSpc>
                <a:spcPct val="150000"/>
              </a:lnSpc>
              <a:spcBef>
                <a:spcPts val="500"/>
              </a:spcBef>
              <a:spcAft>
                <a:spcPts val="0"/>
              </a:spcAft>
              <a:buClr>
                <a:schemeClr val="dk1"/>
              </a:buClr>
              <a:buSzPts val="1800"/>
              <a:buChar char="•"/>
              <a:defRPr sz="1800"/>
            </a:lvl2pPr>
            <a:lvl3pPr indent="-330200" lvl="2" marL="1371600" algn="l">
              <a:lnSpc>
                <a:spcPct val="150000"/>
              </a:lnSpc>
              <a:spcBef>
                <a:spcPts val="500"/>
              </a:spcBef>
              <a:spcAft>
                <a:spcPts val="0"/>
              </a:spcAft>
              <a:buClr>
                <a:schemeClr val="dk1"/>
              </a:buClr>
              <a:buSzPts val="1600"/>
              <a:buChar char="•"/>
              <a:defRPr sz="1600"/>
            </a:lvl3pPr>
            <a:lvl4pPr indent="-317500" lvl="3" marL="1828800" algn="l">
              <a:lnSpc>
                <a:spcPct val="150000"/>
              </a:lnSpc>
              <a:spcBef>
                <a:spcPts val="500"/>
              </a:spcBef>
              <a:spcAft>
                <a:spcPts val="0"/>
              </a:spcAft>
              <a:buClr>
                <a:schemeClr val="dk1"/>
              </a:buClr>
              <a:buSzPts val="1400"/>
              <a:buChar char="•"/>
              <a:defRPr sz="1400"/>
            </a:lvl4pPr>
            <a:lvl5pPr indent="-317500" lvl="4" marL="2286000" algn="l">
              <a:lnSpc>
                <a:spcPct val="150000"/>
              </a:lnSpc>
              <a:spcBef>
                <a:spcPts val="500"/>
              </a:spcBef>
              <a:spcAft>
                <a:spcPts val="0"/>
              </a:spcAft>
              <a:buClr>
                <a:schemeClr val="dk1"/>
              </a:buClr>
              <a:buSzPts val="1400"/>
              <a:buChar char="•"/>
              <a:defRPr sz="14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p:cSld name="Picture with Caption">
    <p:spTree>
      <p:nvGrpSpPr>
        <p:cNvPr id="103" name="Shape 103"/>
        <p:cNvGrpSpPr/>
        <p:nvPr/>
      </p:nvGrpSpPr>
      <p:grpSpPr>
        <a:xfrm>
          <a:off x="0" y="0"/>
          <a:ext cx="0" cy="0"/>
          <a:chOff x="0" y="0"/>
          <a:chExt cx="0" cy="0"/>
        </a:xfrm>
      </p:grpSpPr>
      <p:sp>
        <p:nvSpPr>
          <p:cNvPr id="104" name="Google Shape;104;p35"/>
          <p:cNvSpPr/>
          <p:nvPr/>
        </p:nvSpPr>
        <p:spPr>
          <a:xfrm>
            <a:off x="0" y="0"/>
            <a:ext cx="5032374" cy="6858000"/>
          </a:xfrm>
          <a:prstGeom prst="rect">
            <a:avLst/>
          </a:prstGeom>
          <a:solidFill>
            <a:srgbClr val="2F3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35"/>
          <p:cNvSpPr txBox="1"/>
          <p:nvPr>
            <p:ph type="title"/>
          </p:nvPr>
        </p:nvSpPr>
        <p:spPr>
          <a:xfrm>
            <a:off x="839788" y="801277"/>
            <a:ext cx="3932238" cy="158370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35"/>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35"/>
          <p:cNvSpPr/>
          <p:nvPr/>
        </p:nvSpPr>
        <p:spPr>
          <a:xfrm>
            <a:off x="10184825" y="6413649"/>
            <a:ext cx="1399614" cy="407804"/>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FABRIKAM</a:t>
            </a:r>
            <a:endParaRPr b="1" i="0" sz="2400">
              <a:solidFill>
                <a:schemeClr val="lt1"/>
              </a:solidFill>
              <a:latin typeface="Gill Sans"/>
              <a:ea typeface="Gill Sans"/>
              <a:cs typeface="Gill Sans"/>
              <a:sym typeface="Gill Sans"/>
            </a:endParaRPr>
          </a:p>
        </p:txBody>
      </p:sp>
      <p:sp>
        <p:nvSpPr>
          <p:cNvPr id="109" name="Google Shape;109;p35"/>
          <p:cNvSpPr txBox="1"/>
          <p:nvPr>
            <p:ph idx="1" type="body"/>
          </p:nvPr>
        </p:nvSpPr>
        <p:spPr>
          <a:xfrm>
            <a:off x="839788" y="2384980"/>
            <a:ext cx="3932237" cy="3484008"/>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chemeClr val="lt1"/>
              </a:buClr>
              <a:buSzPts val="1600"/>
              <a:buNone/>
              <a:defRPr sz="1600">
                <a:solidFill>
                  <a:schemeClr val="lt1"/>
                </a:solidFill>
              </a:defRPr>
            </a:lvl1pPr>
            <a:lvl2pPr indent="-228600" lvl="1" marL="914400" algn="l">
              <a:lnSpc>
                <a:spcPct val="150000"/>
              </a:lnSpc>
              <a:spcBef>
                <a:spcPts val="500"/>
              </a:spcBef>
              <a:spcAft>
                <a:spcPts val="0"/>
              </a:spcAft>
              <a:buClr>
                <a:schemeClr val="dk1"/>
              </a:buClr>
              <a:buSzPts val="1400"/>
              <a:buNone/>
              <a:defRPr sz="1400"/>
            </a:lvl2pPr>
            <a:lvl3pPr indent="-228600" lvl="2" marL="1371600" algn="l">
              <a:lnSpc>
                <a:spcPct val="150000"/>
              </a:lnSpc>
              <a:spcBef>
                <a:spcPts val="500"/>
              </a:spcBef>
              <a:spcAft>
                <a:spcPts val="0"/>
              </a:spcAft>
              <a:buClr>
                <a:schemeClr val="dk1"/>
              </a:buClr>
              <a:buSzPts val="1200"/>
              <a:buNone/>
              <a:defRPr sz="1200"/>
            </a:lvl3pPr>
            <a:lvl4pPr indent="-228600" lvl="3" marL="1828800" algn="l">
              <a:lnSpc>
                <a:spcPct val="150000"/>
              </a:lnSpc>
              <a:spcBef>
                <a:spcPts val="500"/>
              </a:spcBef>
              <a:spcAft>
                <a:spcPts val="0"/>
              </a:spcAft>
              <a:buClr>
                <a:schemeClr val="dk1"/>
              </a:buClr>
              <a:buSzPts val="1000"/>
              <a:buNone/>
              <a:defRPr sz="1000"/>
            </a:lvl4pPr>
            <a:lvl5pPr indent="-228600" lvl="4" marL="2286000" algn="l">
              <a:lnSpc>
                <a:spcPct val="15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0" name="Google Shape;110;p35"/>
          <p:cNvSpPr/>
          <p:nvPr>
            <p:ph idx="2" type="pic"/>
          </p:nvPr>
        </p:nvSpPr>
        <p:spPr>
          <a:xfrm>
            <a:off x="5183188" y="801277"/>
            <a:ext cx="6565106" cy="5059773"/>
          </a:xfrm>
          <a:prstGeom prst="rect">
            <a:avLst/>
          </a:prstGeom>
          <a:noFill/>
          <a:ln>
            <a:noFill/>
          </a:ln>
        </p:spPr>
        <p:txBody>
          <a:bodyPr anchorCtr="0" anchor="t" bIns="45700" lIns="91425" spcFirstLastPara="1" rIns="91425" wrap="square" tIns="45700">
            <a:normAutofit/>
          </a:bodyPr>
          <a:lstStyle>
            <a:lvl1pPr lvl="0" marR="0" rtl="0" algn="l">
              <a:lnSpc>
                <a:spcPct val="15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15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15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15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15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1" name="Shape 111"/>
        <p:cNvGrpSpPr/>
        <p:nvPr/>
      </p:nvGrpSpPr>
      <p:grpSpPr>
        <a:xfrm>
          <a:off x="0" y="0"/>
          <a:ext cx="0" cy="0"/>
          <a:chOff x="0" y="0"/>
          <a:chExt cx="0" cy="0"/>
        </a:xfrm>
      </p:grpSpPr>
      <p:sp>
        <p:nvSpPr>
          <p:cNvPr id="112" name="Google Shape;112;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36"/>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Content, and Image">
  <p:cSld name="Title, Subtitle, Content, and Image">
    <p:bg>
      <p:bgPr>
        <a:solidFill>
          <a:schemeClr val="lt1"/>
        </a:solidFill>
      </p:bgPr>
    </p:bg>
    <p:spTree>
      <p:nvGrpSpPr>
        <p:cNvPr id="123" name="Shape 123"/>
        <p:cNvGrpSpPr/>
        <p:nvPr/>
      </p:nvGrpSpPr>
      <p:grpSpPr>
        <a:xfrm>
          <a:off x="0" y="0"/>
          <a:ext cx="0" cy="0"/>
          <a:chOff x="0" y="0"/>
          <a:chExt cx="0" cy="0"/>
        </a:xfrm>
      </p:grpSpPr>
      <p:sp>
        <p:nvSpPr>
          <p:cNvPr id="124" name="Google Shape;124;p21"/>
          <p:cNvSpPr/>
          <p:nvPr/>
        </p:nvSpPr>
        <p:spPr>
          <a:xfrm>
            <a:off x="5353050" y="3714749"/>
            <a:ext cx="6406950" cy="3143249"/>
          </a:xfrm>
          <a:prstGeom prst="rect">
            <a:avLst/>
          </a:prstGeom>
          <a:gradFill>
            <a:gsLst>
              <a:gs pos="0">
                <a:srgbClr val="3F3F3F"/>
              </a:gs>
              <a:gs pos="100000">
                <a:schemeClr val="dk1"/>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5" name="Google Shape;125;p21"/>
          <p:cNvSpPr txBox="1"/>
          <p:nvPr>
            <p:ph idx="1" type="body"/>
          </p:nvPr>
        </p:nvSpPr>
        <p:spPr>
          <a:xfrm>
            <a:off x="431999" y="3714746"/>
            <a:ext cx="4416225" cy="2364591"/>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21"/>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27" name="Google Shape;127;p21"/>
          <p:cNvSpPr txBox="1"/>
          <p:nvPr>
            <p:ph type="title"/>
          </p:nvPr>
        </p:nvSpPr>
        <p:spPr>
          <a:xfrm>
            <a:off x="5658103" y="3981451"/>
            <a:ext cx="5749483" cy="134302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3600"/>
              <a:buFont typeface="Arial Black"/>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21"/>
          <p:cNvSpPr/>
          <p:nvPr>
            <p:ph idx="2" type="pic"/>
          </p:nvPr>
        </p:nvSpPr>
        <p:spPr>
          <a:xfrm>
            <a:off x="5353050" y="0"/>
            <a:ext cx="6406950" cy="3714747"/>
          </a:xfrm>
          <a:prstGeom prst="rect">
            <a:avLst/>
          </a:prstGeom>
          <a:solidFill>
            <a:schemeClr val="dk1">
              <a:alpha val="69803"/>
            </a:schemeClr>
          </a:solidFill>
          <a:ln>
            <a:noFill/>
          </a:ln>
        </p:spPr>
        <p:txBody>
          <a:bodyPr anchorCtr="1" anchor="ctr" bIns="45700" lIns="91425" spcFirstLastPara="1" rIns="91425" wrap="square" tIns="45700">
            <a:noAutofit/>
          </a:bodyPr>
          <a:lstStyle>
            <a:lvl1pPr lvl="0" marR="0" rtl="0" algn="l">
              <a:lnSpc>
                <a:spcPct val="100000"/>
              </a:lnSpc>
              <a:spcBef>
                <a:spcPts val="1000"/>
              </a:spcBef>
              <a:spcAft>
                <a:spcPts val="0"/>
              </a:spcAft>
              <a:buClr>
                <a:schemeClr val="accent1"/>
              </a:buClr>
              <a:buSzPts val="1100"/>
              <a:buFont typeface="Arial"/>
              <a:buNone/>
              <a:defRPr b="0" i="1" sz="1100" u="none" cap="none" strike="noStrike">
                <a:solidFill>
                  <a:schemeClr val="lt1"/>
                </a:solidFill>
                <a:latin typeface="Times New Roman"/>
                <a:ea typeface="Times New Roman"/>
                <a:cs typeface="Times New Roman"/>
                <a:sym typeface="Times New Roman"/>
              </a:defRPr>
            </a:lvl1pPr>
            <a:lvl2pPr lvl="1"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2pPr>
            <a:lvl3pPr lvl="2"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3pPr>
            <a:lvl4pPr lvl="3"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Tahoma"/>
                <a:ea typeface="Tahoma"/>
                <a:cs typeface="Tahoma"/>
                <a:sym typeface="Tahoma"/>
              </a:defRPr>
            </a:lvl4pPr>
            <a:lvl5pPr lvl="4"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Tahoma"/>
                <a:ea typeface="Tahoma"/>
                <a:cs typeface="Tahoma"/>
                <a:sym typeface="Tahom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129" name="Google Shape;129;p21"/>
          <p:cNvSpPr txBox="1"/>
          <p:nvPr>
            <p:ph idx="11" type="ftr"/>
          </p:nvPr>
        </p:nvSpPr>
        <p:spPr>
          <a:xfrm>
            <a:off x="432000" y="6365363"/>
            <a:ext cx="4416225"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1"/>
          <p:cNvSpPr txBox="1"/>
          <p:nvPr>
            <p:ph idx="3" type="body"/>
          </p:nvPr>
        </p:nvSpPr>
        <p:spPr>
          <a:xfrm>
            <a:off x="5658442" y="5657850"/>
            <a:ext cx="5749334" cy="111994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sz="1800">
                <a:solidFill>
                  <a:schemeClr val="lt1"/>
                </a:solidFill>
              </a:defRPr>
            </a:lvl1pPr>
            <a:lvl2pPr indent="-330200" lvl="1" marL="914400" algn="l">
              <a:lnSpc>
                <a:spcPct val="100000"/>
              </a:lnSpc>
              <a:spcBef>
                <a:spcPts val="500"/>
              </a:spcBef>
              <a:spcAft>
                <a:spcPts val="0"/>
              </a:spcAft>
              <a:buClr>
                <a:schemeClr val="lt2"/>
              </a:buClr>
              <a:buSzPts val="1600"/>
              <a:buChar char="•"/>
              <a:defRPr>
                <a:solidFill>
                  <a:schemeClr val="lt2"/>
                </a:solidFill>
              </a:defRPr>
            </a:lvl2pPr>
            <a:lvl3pPr indent="-330200" lvl="2" marL="1371600" algn="l">
              <a:lnSpc>
                <a:spcPct val="100000"/>
              </a:lnSpc>
              <a:spcBef>
                <a:spcPts val="500"/>
              </a:spcBef>
              <a:spcAft>
                <a:spcPts val="0"/>
              </a:spcAft>
              <a:buClr>
                <a:schemeClr val="lt2"/>
              </a:buClr>
              <a:buSzPts val="1600"/>
              <a:buChar char="•"/>
              <a:defRPr>
                <a:solidFill>
                  <a:schemeClr val="lt2"/>
                </a:solidFill>
              </a:defRPr>
            </a:lvl3pPr>
            <a:lvl4pPr indent="-317500" lvl="3" marL="1828800" algn="l">
              <a:lnSpc>
                <a:spcPct val="100000"/>
              </a:lnSpc>
              <a:spcBef>
                <a:spcPts val="500"/>
              </a:spcBef>
              <a:spcAft>
                <a:spcPts val="0"/>
              </a:spcAft>
              <a:buClr>
                <a:schemeClr val="lt2"/>
              </a:buClr>
              <a:buSzPts val="1400"/>
              <a:buChar char="•"/>
              <a:defRPr>
                <a:solidFill>
                  <a:schemeClr val="lt2"/>
                </a:solidFill>
              </a:defRPr>
            </a:lvl4pPr>
            <a:lvl5pPr indent="-304800" lvl="4" marL="2286000" algn="l">
              <a:lnSpc>
                <a:spcPct val="100000"/>
              </a:lnSpc>
              <a:spcBef>
                <a:spcPts val="500"/>
              </a:spcBef>
              <a:spcAft>
                <a:spcPts val="0"/>
              </a:spcAft>
              <a:buClr>
                <a:schemeClr val="lt2"/>
              </a:buClr>
              <a:buSzPts val="1200"/>
              <a:buChar char="•"/>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with image" showMasterSp="0">
  <p:cSld name="Title Slide with image">
    <p:bg>
      <p:bgPr>
        <a:solidFill>
          <a:srgbClr val="3F3F3F"/>
        </a:solidFill>
      </p:bgPr>
    </p:bg>
    <p:spTree>
      <p:nvGrpSpPr>
        <p:cNvPr id="131" name="Shape 131"/>
        <p:cNvGrpSpPr/>
        <p:nvPr/>
      </p:nvGrpSpPr>
      <p:grpSpPr>
        <a:xfrm>
          <a:off x="0" y="0"/>
          <a:ext cx="0" cy="0"/>
          <a:chOff x="0" y="0"/>
          <a:chExt cx="0" cy="0"/>
        </a:xfrm>
      </p:grpSpPr>
      <p:sp>
        <p:nvSpPr>
          <p:cNvPr id="132" name="Google Shape;132;p37"/>
          <p:cNvSpPr/>
          <p:nvPr>
            <p:ph idx="2" type="pic"/>
          </p:nvPr>
        </p:nvSpPr>
        <p:spPr>
          <a:xfrm>
            <a:off x="0" y="0"/>
            <a:ext cx="12192000" cy="6786563"/>
          </a:xfrm>
          <a:prstGeom prst="rect">
            <a:avLst/>
          </a:prstGeom>
          <a:solidFill>
            <a:srgbClr val="3F3F3F"/>
          </a:solidFill>
          <a:ln>
            <a:noFill/>
          </a:ln>
        </p:spPr>
        <p:txBody>
          <a:bodyPr anchorCtr="0" anchor="ctr" bIns="0" lIns="0" spcFirstLastPara="1" rIns="1044000" wrap="square" tIns="0">
            <a:noAutofit/>
          </a:bodyPr>
          <a:lstStyle>
            <a:lvl1pPr lvl="0" marR="0" rtl="0" algn="r">
              <a:lnSpc>
                <a:spcPct val="100000"/>
              </a:lnSpc>
              <a:spcBef>
                <a:spcPts val="1000"/>
              </a:spcBef>
              <a:spcAft>
                <a:spcPts val="0"/>
              </a:spcAft>
              <a:buClr>
                <a:schemeClr val="accent1"/>
              </a:buClr>
              <a:buSzPts val="1100"/>
              <a:buFont typeface="Arial"/>
              <a:buNone/>
              <a:defRPr b="0" i="1" sz="1100" u="none" cap="none" strike="noStrike">
                <a:solidFill>
                  <a:srgbClr val="F2F2F2"/>
                </a:solidFill>
                <a:latin typeface="Times New Roman"/>
                <a:ea typeface="Times New Roman"/>
                <a:cs typeface="Times New Roman"/>
                <a:sym typeface="Times New Roman"/>
              </a:defRPr>
            </a:lvl1pPr>
            <a:lvl2pPr lvl="1"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2pPr>
            <a:lvl3pPr lvl="2"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3pPr>
            <a:lvl4pPr lvl="3"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Tahoma"/>
                <a:ea typeface="Tahoma"/>
                <a:cs typeface="Tahoma"/>
                <a:sym typeface="Tahoma"/>
              </a:defRPr>
            </a:lvl4pPr>
            <a:lvl5pPr lvl="4"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Tahoma"/>
                <a:ea typeface="Tahoma"/>
                <a:cs typeface="Tahoma"/>
                <a:sym typeface="Tahom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133" name="Google Shape;133;p37"/>
          <p:cNvSpPr/>
          <p:nvPr/>
        </p:nvSpPr>
        <p:spPr>
          <a:xfrm>
            <a:off x="0" y="0"/>
            <a:ext cx="6336000" cy="6786563"/>
          </a:xfrm>
          <a:prstGeom prst="rect">
            <a:avLst/>
          </a:prstGeom>
          <a:solidFill>
            <a:schemeClr val="dk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134" name="Google Shape;134;p37"/>
          <p:cNvSpPr txBox="1"/>
          <p:nvPr>
            <p:ph type="ctrTitle"/>
          </p:nvPr>
        </p:nvSpPr>
        <p:spPr>
          <a:xfrm>
            <a:off x="432000" y="2377000"/>
            <a:ext cx="5472000" cy="2387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200"/>
              <a:buFont typeface="Arial Black"/>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37"/>
          <p:cNvSpPr txBox="1"/>
          <p:nvPr>
            <p:ph idx="1" type="subTitle"/>
          </p:nvPr>
        </p:nvSpPr>
        <p:spPr>
          <a:xfrm>
            <a:off x="432000" y="4962525"/>
            <a:ext cx="5472000" cy="1219200"/>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None/>
              <a:defRPr sz="2400">
                <a:solidFill>
                  <a:schemeClr val="lt1"/>
                </a:solidFill>
              </a:defRPr>
            </a:lvl1pPr>
            <a:lvl2pPr lvl="1" algn="ctr">
              <a:lnSpc>
                <a:spcPct val="100000"/>
              </a:lnSpc>
              <a:spcBef>
                <a:spcPts val="500"/>
              </a:spcBef>
              <a:spcAft>
                <a:spcPts val="0"/>
              </a:spcAft>
              <a:buClr>
                <a:schemeClr val="dk2"/>
              </a:buClr>
              <a:buSzPts val="2000"/>
              <a:buNone/>
              <a:defRPr sz="2000"/>
            </a:lvl2pPr>
            <a:lvl3pPr lvl="2" algn="ctr">
              <a:lnSpc>
                <a:spcPct val="100000"/>
              </a:lnSpc>
              <a:spcBef>
                <a:spcPts val="500"/>
              </a:spcBef>
              <a:spcAft>
                <a:spcPts val="0"/>
              </a:spcAft>
              <a:buClr>
                <a:schemeClr val="dk2"/>
              </a:buClr>
              <a:buSzPts val="1800"/>
              <a:buNone/>
              <a:defRPr sz="1800"/>
            </a:lvl3pPr>
            <a:lvl4pPr lvl="3" algn="ctr">
              <a:lnSpc>
                <a:spcPct val="100000"/>
              </a:lnSpc>
              <a:spcBef>
                <a:spcPts val="5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6" name="Google Shape;136;p37"/>
          <p:cNvSpPr/>
          <p:nvPr/>
        </p:nvSpPr>
        <p:spPr>
          <a:xfrm>
            <a:off x="-1" y="6786563"/>
            <a:ext cx="11771999" cy="71437"/>
          </a:xfrm>
          <a:prstGeom prst="rect">
            <a:avLst/>
          </a:prstGeom>
          <a:gradFill>
            <a:gsLst>
              <a:gs pos="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137" name="Google Shape;137;p37"/>
          <p:cNvSpPr/>
          <p:nvPr/>
        </p:nvSpPr>
        <p:spPr>
          <a:xfrm>
            <a:off x="11771999" y="6786563"/>
            <a:ext cx="420000" cy="71437"/>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with Image 2" showMasterSp="0">
  <p:cSld name="Title Slide with Image 2">
    <p:bg>
      <p:bgPr>
        <a:solidFill>
          <a:srgbClr val="3F3F3F"/>
        </a:solidFill>
      </p:bgPr>
    </p:bg>
    <p:spTree>
      <p:nvGrpSpPr>
        <p:cNvPr id="138" name="Shape 138"/>
        <p:cNvGrpSpPr/>
        <p:nvPr/>
      </p:nvGrpSpPr>
      <p:grpSpPr>
        <a:xfrm>
          <a:off x="0" y="0"/>
          <a:ext cx="0" cy="0"/>
          <a:chOff x="0" y="0"/>
          <a:chExt cx="0" cy="0"/>
        </a:xfrm>
      </p:grpSpPr>
      <p:sp>
        <p:nvSpPr>
          <p:cNvPr id="139" name="Google Shape;139;p38"/>
          <p:cNvSpPr/>
          <p:nvPr>
            <p:ph idx="2" type="pic"/>
          </p:nvPr>
        </p:nvSpPr>
        <p:spPr>
          <a:xfrm>
            <a:off x="0" y="0"/>
            <a:ext cx="12192000" cy="6786563"/>
          </a:xfrm>
          <a:prstGeom prst="rect">
            <a:avLst/>
          </a:prstGeom>
          <a:solidFill>
            <a:srgbClr val="3F3F3F"/>
          </a:solidFill>
          <a:ln>
            <a:noFill/>
          </a:ln>
        </p:spPr>
        <p:txBody>
          <a:bodyPr anchorCtr="0" anchor="ctr" bIns="0" lIns="1044000" spcFirstLastPara="1" rIns="0" wrap="square" tIns="0">
            <a:noAutofit/>
          </a:bodyPr>
          <a:lstStyle>
            <a:lvl1pPr lvl="0" marR="0" rtl="0" algn="l">
              <a:lnSpc>
                <a:spcPct val="100000"/>
              </a:lnSpc>
              <a:spcBef>
                <a:spcPts val="1000"/>
              </a:spcBef>
              <a:spcAft>
                <a:spcPts val="0"/>
              </a:spcAft>
              <a:buClr>
                <a:schemeClr val="accent1"/>
              </a:buClr>
              <a:buSzPts val="1100"/>
              <a:buFont typeface="Arial"/>
              <a:buNone/>
              <a:defRPr b="0" i="1" sz="1100" u="none" cap="none" strike="noStrike">
                <a:solidFill>
                  <a:srgbClr val="F2F2F2"/>
                </a:solidFill>
                <a:latin typeface="Times New Roman"/>
                <a:ea typeface="Times New Roman"/>
                <a:cs typeface="Times New Roman"/>
                <a:sym typeface="Times New Roman"/>
              </a:defRPr>
            </a:lvl1pPr>
            <a:lvl2pPr lvl="1"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2pPr>
            <a:lvl3pPr lvl="2"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3pPr>
            <a:lvl4pPr lvl="3"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Tahoma"/>
                <a:ea typeface="Tahoma"/>
                <a:cs typeface="Tahoma"/>
                <a:sym typeface="Tahoma"/>
              </a:defRPr>
            </a:lvl4pPr>
            <a:lvl5pPr lvl="4"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Tahoma"/>
                <a:ea typeface="Tahoma"/>
                <a:cs typeface="Tahoma"/>
                <a:sym typeface="Tahom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140" name="Google Shape;140;p38"/>
          <p:cNvSpPr/>
          <p:nvPr/>
        </p:nvSpPr>
        <p:spPr>
          <a:xfrm>
            <a:off x="6336000" y="0"/>
            <a:ext cx="3979575" cy="6786563"/>
          </a:xfrm>
          <a:prstGeom prst="rect">
            <a:avLst/>
          </a:prstGeom>
          <a:solidFill>
            <a:schemeClr val="dk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141" name="Google Shape;141;p38"/>
          <p:cNvSpPr txBox="1"/>
          <p:nvPr>
            <p:ph type="ctrTitle"/>
          </p:nvPr>
        </p:nvSpPr>
        <p:spPr>
          <a:xfrm>
            <a:off x="6539896" y="2377000"/>
            <a:ext cx="3571782" cy="2387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3600"/>
              <a:buFont typeface="Arial Black"/>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38"/>
          <p:cNvSpPr txBox="1"/>
          <p:nvPr>
            <p:ph idx="1" type="subTitle"/>
          </p:nvPr>
        </p:nvSpPr>
        <p:spPr>
          <a:xfrm>
            <a:off x="6539896" y="4962525"/>
            <a:ext cx="3571782" cy="1219200"/>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None/>
              <a:defRPr sz="2400">
                <a:solidFill>
                  <a:schemeClr val="lt1"/>
                </a:solidFill>
              </a:defRPr>
            </a:lvl1pPr>
            <a:lvl2pPr lvl="1" algn="ctr">
              <a:lnSpc>
                <a:spcPct val="100000"/>
              </a:lnSpc>
              <a:spcBef>
                <a:spcPts val="500"/>
              </a:spcBef>
              <a:spcAft>
                <a:spcPts val="0"/>
              </a:spcAft>
              <a:buClr>
                <a:schemeClr val="dk2"/>
              </a:buClr>
              <a:buSzPts val="2000"/>
              <a:buNone/>
              <a:defRPr sz="2000"/>
            </a:lvl2pPr>
            <a:lvl3pPr lvl="2" algn="ctr">
              <a:lnSpc>
                <a:spcPct val="100000"/>
              </a:lnSpc>
              <a:spcBef>
                <a:spcPts val="500"/>
              </a:spcBef>
              <a:spcAft>
                <a:spcPts val="0"/>
              </a:spcAft>
              <a:buClr>
                <a:schemeClr val="dk2"/>
              </a:buClr>
              <a:buSzPts val="1800"/>
              <a:buNone/>
              <a:defRPr sz="1800"/>
            </a:lvl3pPr>
            <a:lvl4pPr lvl="3" algn="ctr">
              <a:lnSpc>
                <a:spcPct val="100000"/>
              </a:lnSpc>
              <a:spcBef>
                <a:spcPts val="5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3" name="Google Shape;143;p38"/>
          <p:cNvSpPr/>
          <p:nvPr/>
        </p:nvSpPr>
        <p:spPr>
          <a:xfrm>
            <a:off x="-1" y="6786563"/>
            <a:ext cx="11771999" cy="71437"/>
          </a:xfrm>
          <a:prstGeom prst="rect">
            <a:avLst/>
          </a:prstGeom>
          <a:gradFill>
            <a:gsLst>
              <a:gs pos="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144" name="Google Shape;144;p38"/>
          <p:cNvSpPr/>
          <p:nvPr/>
        </p:nvSpPr>
        <p:spPr>
          <a:xfrm>
            <a:off x="11771999" y="6786563"/>
            <a:ext cx="420000" cy="71437"/>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lide 1">
  <p:cSld name="Divider Slide 1">
    <p:spTree>
      <p:nvGrpSpPr>
        <p:cNvPr id="19" name="Shape 19"/>
        <p:cNvGrpSpPr/>
        <p:nvPr/>
      </p:nvGrpSpPr>
      <p:grpSpPr>
        <a:xfrm>
          <a:off x="0" y="0"/>
          <a:ext cx="0" cy="0"/>
          <a:chOff x="0" y="0"/>
          <a:chExt cx="0" cy="0"/>
        </a:xfrm>
      </p:grpSpPr>
      <p:sp>
        <p:nvSpPr>
          <p:cNvPr id="20" name="Google Shape;20;p22"/>
          <p:cNvSpPr/>
          <p:nvPr>
            <p:ph idx="2" type="pic"/>
          </p:nvPr>
        </p:nvSpPr>
        <p:spPr>
          <a:xfrm>
            <a:off x="0" y="0"/>
            <a:ext cx="6096000" cy="6858000"/>
          </a:xfrm>
          <a:prstGeom prst="rect">
            <a:avLst/>
          </a:prstGeom>
          <a:noFill/>
          <a:ln>
            <a:noFill/>
          </a:ln>
        </p:spPr>
        <p:txBody>
          <a:bodyPr anchorCtr="0" anchor="ctr" bIns="45700" lIns="91425" spcFirstLastPara="1" rIns="91425" wrap="square" tIns="45700">
            <a:normAutofit/>
          </a:bodyPr>
          <a:lstStyle>
            <a:lvl1pPr lvl="0" marR="0" rtl="0" algn="ctr">
              <a:lnSpc>
                <a:spcPct val="15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lvl="1" marR="0" rtl="0" algn="l">
              <a:lnSpc>
                <a:spcPct val="15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lvl="2" marR="0" rtl="0" algn="l">
              <a:lnSpc>
                <a:spcPct val="15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15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15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 name="Google Shape;21;p22"/>
          <p:cNvSpPr txBox="1"/>
          <p:nvPr>
            <p:ph idx="1" type="body"/>
          </p:nvPr>
        </p:nvSpPr>
        <p:spPr>
          <a:xfrm>
            <a:off x="6096000" y="4209064"/>
            <a:ext cx="5251450" cy="36512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rgbClr val="888888"/>
              </a:buClr>
              <a:buSzPts val="2400"/>
              <a:buNone/>
              <a:defRPr sz="2400">
                <a:solidFill>
                  <a:srgbClr val="888888"/>
                </a:solidFill>
              </a:defRPr>
            </a:lvl1pPr>
            <a:lvl2pPr indent="-228600" lvl="1" marL="914400" algn="l">
              <a:lnSpc>
                <a:spcPct val="150000"/>
              </a:lnSpc>
              <a:spcBef>
                <a:spcPts val="500"/>
              </a:spcBef>
              <a:spcAft>
                <a:spcPts val="0"/>
              </a:spcAft>
              <a:buClr>
                <a:srgbClr val="888888"/>
              </a:buClr>
              <a:buSzPts val="2000"/>
              <a:buNone/>
              <a:defRPr sz="2000">
                <a:solidFill>
                  <a:srgbClr val="888888"/>
                </a:solidFill>
              </a:defRPr>
            </a:lvl2pPr>
            <a:lvl3pPr indent="-228600" lvl="2" marL="1371600" algn="l">
              <a:lnSpc>
                <a:spcPct val="150000"/>
              </a:lnSpc>
              <a:spcBef>
                <a:spcPts val="500"/>
              </a:spcBef>
              <a:spcAft>
                <a:spcPts val="0"/>
              </a:spcAft>
              <a:buClr>
                <a:srgbClr val="888888"/>
              </a:buClr>
              <a:buSzPts val="1800"/>
              <a:buNone/>
              <a:defRPr sz="1800">
                <a:solidFill>
                  <a:srgbClr val="888888"/>
                </a:solidFill>
              </a:defRPr>
            </a:lvl3pPr>
            <a:lvl4pPr indent="-228600" lvl="3" marL="1828800" algn="l">
              <a:lnSpc>
                <a:spcPct val="150000"/>
              </a:lnSpc>
              <a:spcBef>
                <a:spcPts val="500"/>
              </a:spcBef>
              <a:spcAft>
                <a:spcPts val="0"/>
              </a:spcAft>
              <a:buClr>
                <a:srgbClr val="888888"/>
              </a:buClr>
              <a:buSzPts val="1600"/>
              <a:buNone/>
              <a:defRPr sz="1600">
                <a:solidFill>
                  <a:srgbClr val="888888"/>
                </a:solidFill>
              </a:defRPr>
            </a:lvl4pPr>
            <a:lvl5pPr indent="-228600" lvl="4" marL="2286000" algn="l">
              <a:lnSpc>
                <a:spcPct val="15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2" name="Google Shape;2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2"/>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22"/>
          <p:cNvSpPr txBox="1"/>
          <p:nvPr>
            <p:ph type="title"/>
          </p:nvPr>
        </p:nvSpPr>
        <p:spPr>
          <a:xfrm>
            <a:off x="6096000" y="2520779"/>
            <a:ext cx="5251450" cy="166129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with Image">
  <p:cSld name="Section Header with Image">
    <p:bg>
      <p:bgPr>
        <a:solidFill>
          <a:srgbClr val="F2F2F2"/>
        </a:solidFill>
      </p:bgPr>
    </p:bg>
    <p:spTree>
      <p:nvGrpSpPr>
        <p:cNvPr id="145" name="Shape 145"/>
        <p:cNvGrpSpPr/>
        <p:nvPr/>
      </p:nvGrpSpPr>
      <p:grpSpPr>
        <a:xfrm>
          <a:off x="0" y="0"/>
          <a:ext cx="0" cy="0"/>
          <a:chOff x="0" y="0"/>
          <a:chExt cx="0" cy="0"/>
        </a:xfrm>
      </p:grpSpPr>
      <p:sp>
        <p:nvSpPr>
          <p:cNvPr id="146" name="Google Shape;146;p39"/>
          <p:cNvSpPr/>
          <p:nvPr>
            <p:ph idx="2" type="pic"/>
          </p:nvPr>
        </p:nvSpPr>
        <p:spPr>
          <a:xfrm rot="-5400000">
            <a:off x="2913319" y="-2913319"/>
            <a:ext cx="6365363" cy="12192000"/>
          </a:xfrm>
          <a:prstGeom prst="rect">
            <a:avLst/>
          </a:prstGeom>
          <a:solidFill>
            <a:srgbClr val="3F3F3F"/>
          </a:solidFill>
          <a:ln>
            <a:noFill/>
          </a:ln>
        </p:spPr>
        <p:txBody>
          <a:bodyPr anchorCtr="0" anchor="t" bIns="0" lIns="144000" spcFirstLastPara="1" rIns="0" wrap="square" tIns="0">
            <a:noAutofit/>
          </a:bodyPr>
          <a:lstStyle>
            <a:lvl1pPr lvl="0" marR="0" rtl="0" algn="ctr">
              <a:lnSpc>
                <a:spcPct val="100000"/>
              </a:lnSpc>
              <a:spcBef>
                <a:spcPts val="1000"/>
              </a:spcBef>
              <a:spcAft>
                <a:spcPts val="0"/>
              </a:spcAft>
              <a:buClr>
                <a:schemeClr val="accent1"/>
              </a:buClr>
              <a:buSzPts val="1100"/>
              <a:buFont typeface="Arial"/>
              <a:buNone/>
              <a:defRPr b="0" i="1" sz="1100" u="none" cap="none" strike="noStrike">
                <a:solidFill>
                  <a:srgbClr val="F2F2F2"/>
                </a:solidFill>
                <a:latin typeface="Times New Roman"/>
                <a:ea typeface="Times New Roman"/>
                <a:cs typeface="Times New Roman"/>
                <a:sym typeface="Times New Roman"/>
              </a:defRPr>
            </a:lvl1pPr>
            <a:lvl2pPr lvl="1"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2pPr>
            <a:lvl3pPr lvl="2"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3pPr>
            <a:lvl4pPr lvl="3"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Tahoma"/>
                <a:ea typeface="Tahoma"/>
                <a:cs typeface="Tahoma"/>
                <a:sym typeface="Tahoma"/>
              </a:defRPr>
            </a:lvl4pPr>
            <a:lvl5pPr lvl="4"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Tahoma"/>
                <a:ea typeface="Tahoma"/>
                <a:cs typeface="Tahoma"/>
                <a:sym typeface="Tahom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147" name="Google Shape;147;p39"/>
          <p:cNvSpPr/>
          <p:nvPr/>
        </p:nvSpPr>
        <p:spPr>
          <a:xfrm>
            <a:off x="432000" y="1"/>
            <a:ext cx="11760000" cy="6365362"/>
          </a:xfrm>
          <a:prstGeom prst="rect">
            <a:avLst/>
          </a:prstGeom>
          <a:gradFill>
            <a:gsLst>
              <a:gs pos="0">
                <a:srgbClr val="000000">
                  <a:alpha val="60000"/>
                </a:srgbClr>
              </a:gs>
              <a:gs pos="36000">
                <a:srgbClr val="000000">
                  <a:alpha val="60000"/>
                </a:srgbClr>
              </a:gs>
              <a:gs pos="100000">
                <a:schemeClr val="dk1"/>
              </a:gs>
            </a:gsLst>
            <a:lin ang="3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148" name="Google Shape;148;p39"/>
          <p:cNvSpPr txBox="1"/>
          <p:nvPr>
            <p:ph type="ctrTitle"/>
          </p:nvPr>
        </p:nvSpPr>
        <p:spPr>
          <a:xfrm>
            <a:off x="680728" y="2377000"/>
            <a:ext cx="6299682" cy="2387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200"/>
              <a:buFont typeface="Arial Black"/>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39"/>
          <p:cNvSpPr txBox="1"/>
          <p:nvPr>
            <p:ph idx="1" type="subTitle"/>
          </p:nvPr>
        </p:nvSpPr>
        <p:spPr>
          <a:xfrm>
            <a:off x="680728" y="4962525"/>
            <a:ext cx="6299682" cy="1219200"/>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None/>
              <a:defRPr sz="2400">
                <a:solidFill>
                  <a:schemeClr val="lt1"/>
                </a:solidFill>
              </a:defRPr>
            </a:lvl1pPr>
            <a:lvl2pPr lvl="1" algn="ctr">
              <a:lnSpc>
                <a:spcPct val="100000"/>
              </a:lnSpc>
              <a:spcBef>
                <a:spcPts val="500"/>
              </a:spcBef>
              <a:spcAft>
                <a:spcPts val="0"/>
              </a:spcAft>
              <a:buClr>
                <a:schemeClr val="dk2"/>
              </a:buClr>
              <a:buSzPts val="2000"/>
              <a:buNone/>
              <a:defRPr sz="2000"/>
            </a:lvl2pPr>
            <a:lvl3pPr lvl="2" algn="ctr">
              <a:lnSpc>
                <a:spcPct val="100000"/>
              </a:lnSpc>
              <a:spcBef>
                <a:spcPts val="500"/>
              </a:spcBef>
              <a:spcAft>
                <a:spcPts val="0"/>
              </a:spcAft>
              <a:buClr>
                <a:schemeClr val="dk2"/>
              </a:buClr>
              <a:buSzPts val="1800"/>
              <a:buNone/>
              <a:defRPr sz="1800"/>
            </a:lvl3pPr>
            <a:lvl4pPr lvl="3" algn="ctr">
              <a:lnSpc>
                <a:spcPct val="100000"/>
              </a:lnSpc>
              <a:spcBef>
                <a:spcPts val="5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39"/>
          <p:cNvSpPr/>
          <p:nvPr/>
        </p:nvSpPr>
        <p:spPr>
          <a:xfrm>
            <a:off x="-1" y="6786563"/>
            <a:ext cx="11771999" cy="71437"/>
          </a:xfrm>
          <a:prstGeom prst="rect">
            <a:avLst/>
          </a:prstGeom>
          <a:gradFill>
            <a:gsLst>
              <a:gs pos="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151" name="Google Shape;151;p39"/>
          <p:cNvSpPr/>
          <p:nvPr/>
        </p:nvSpPr>
        <p:spPr>
          <a:xfrm>
            <a:off x="11771999" y="6786563"/>
            <a:ext cx="420000" cy="71437"/>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152" name="Google Shape;152;p39"/>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53" name="Google Shape;153;p39"/>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ullets">
  <p:cSld name="Image Bullets">
    <p:spTree>
      <p:nvGrpSpPr>
        <p:cNvPr id="154" name="Shape 154"/>
        <p:cNvGrpSpPr/>
        <p:nvPr/>
      </p:nvGrpSpPr>
      <p:grpSpPr>
        <a:xfrm>
          <a:off x="0" y="0"/>
          <a:ext cx="0" cy="0"/>
          <a:chOff x="0" y="0"/>
          <a:chExt cx="0" cy="0"/>
        </a:xfrm>
      </p:grpSpPr>
      <p:sp>
        <p:nvSpPr>
          <p:cNvPr id="155" name="Google Shape;155;p40"/>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40"/>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40"/>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58" name="Google Shape;158;p40"/>
          <p:cNvSpPr txBox="1"/>
          <p:nvPr>
            <p:ph idx="1"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228600" lvl="1" marL="914400" algn="l">
              <a:lnSpc>
                <a:spcPct val="100000"/>
              </a:lnSpc>
              <a:spcBef>
                <a:spcPts val="500"/>
              </a:spcBef>
              <a:spcAft>
                <a:spcPts val="0"/>
              </a:spcAft>
              <a:buClr>
                <a:schemeClr val="dk2"/>
              </a:buClr>
              <a:buSzPts val="1600"/>
              <a:buNone/>
              <a:defRPr/>
            </a:lvl2pPr>
            <a:lvl3pPr indent="-228600" lvl="2" marL="1371600" algn="l">
              <a:lnSpc>
                <a:spcPct val="100000"/>
              </a:lnSpc>
              <a:spcBef>
                <a:spcPts val="500"/>
              </a:spcBef>
              <a:spcAft>
                <a:spcPts val="0"/>
              </a:spcAft>
              <a:buClr>
                <a:schemeClr val="dk2"/>
              </a:buClr>
              <a:buSzPts val="16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40"/>
          <p:cNvSpPr txBox="1"/>
          <p:nvPr>
            <p:ph idx="2" type="body"/>
          </p:nvPr>
        </p:nvSpPr>
        <p:spPr>
          <a:xfrm>
            <a:off x="431800" y="3971432"/>
            <a:ext cx="198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40"/>
          <p:cNvSpPr txBox="1"/>
          <p:nvPr>
            <p:ph idx="3" type="body"/>
          </p:nvPr>
        </p:nvSpPr>
        <p:spPr>
          <a:xfrm>
            <a:off x="431800" y="4605832"/>
            <a:ext cx="198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40"/>
          <p:cNvSpPr txBox="1"/>
          <p:nvPr>
            <p:ph idx="4" type="body"/>
          </p:nvPr>
        </p:nvSpPr>
        <p:spPr>
          <a:xfrm>
            <a:off x="2771850" y="3971432"/>
            <a:ext cx="198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p40"/>
          <p:cNvSpPr txBox="1"/>
          <p:nvPr>
            <p:ph idx="5" type="body"/>
          </p:nvPr>
        </p:nvSpPr>
        <p:spPr>
          <a:xfrm>
            <a:off x="2771850" y="4605832"/>
            <a:ext cx="198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40"/>
          <p:cNvSpPr txBox="1"/>
          <p:nvPr>
            <p:ph idx="6" type="body"/>
          </p:nvPr>
        </p:nvSpPr>
        <p:spPr>
          <a:xfrm>
            <a:off x="5111900" y="3971432"/>
            <a:ext cx="198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40"/>
          <p:cNvSpPr txBox="1"/>
          <p:nvPr>
            <p:ph idx="7" type="body"/>
          </p:nvPr>
        </p:nvSpPr>
        <p:spPr>
          <a:xfrm>
            <a:off x="5111900" y="4605832"/>
            <a:ext cx="198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40"/>
          <p:cNvSpPr txBox="1"/>
          <p:nvPr>
            <p:ph idx="8" type="body"/>
          </p:nvPr>
        </p:nvSpPr>
        <p:spPr>
          <a:xfrm>
            <a:off x="7451950" y="3971432"/>
            <a:ext cx="198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40"/>
          <p:cNvSpPr txBox="1"/>
          <p:nvPr>
            <p:ph idx="9" type="body"/>
          </p:nvPr>
        </p:nvSpPr>
        <p:spPr>
          <a:xfrm>
            <a:off x="7451950" y="4605832"/>
            <a:ext cx="198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40"/>
          <p:cNvSpPr txBox="1"/>
          <p:nvPr>
            <p:ph idx="13" type="body"/>
          </p:nvPr>
        </p:nvSpPr>
        <p:spPr>
          <a:xfrm>
            <a:off x="9792000" y="3971432"/>
            <a:ext cx="198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40"/>
          <p:cNvSpPr txBox="1"/>
          <p:nvPr>
            <p:ph idx="14" type="body"/>
          </p:nvPr>
        </p:nvSpPr>
        <p:spPr>
          <a:xfrm>
            <a:off x="9792000" y="4605832"/>
            <a:ext cx="198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40"/>
          <p:cNvSpPr/>
          <p:nvPr>
            <p:ph idx="15" type="pic"/>
          </p:nvPr>
        </p:nvSpPr>
        <p:spPr>
          <a:xfrm>
            <a:off x="431800"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txBody>
          <a:bodyPr anchorCtr="1" anchor="ctr" bIns="0" lIns="180000" spcFirstLastPara="1" rIns="180000" wrap="square" tIns="0">
            <a:noAutofit/>
          </a:bodyPr>
          <a:lstStyle>
            <a:lvl1pPr lvl="0" marR="0" rtl="0" algn="ctr">
              <a:lnSpc>
                <a:spcPct val="100000"/>
              </a:lnSpc>
              <a:spcBef>
                <a:spcPts val="1000"/>
              </a:spcBef>
              <a:spcAft>
                <a:spcPts val="0"/>
              </a:spcAft>
              <a:buClr>
                <a:schemeClr val="accent1"/>
              </a:buClr>
              <a:buSzPts val="1100"/>
              <a:buFont typeface="Arial"/>
              <a:buNone/>
              <a:defRPr b="0" i="1" sz="1100" u="none" cap="none" strike="noStrike">
                <a:solidFill>
                  <a:srgbClr val="7F7F7F"/>
                </a:solidFill>
                <a:latin typeface="Times New Roman"/>
                <a:ea typeface="Times New Roman"/>
                <a:cs typeface="Times New Roman"/>
                <a:sym typeface="Times New Roman"/>
              </a:defRPr>
            </a:lvl1pPr>
            <a:lvl2pPr lvl="1"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2pPr>
            <a:lvl3pPr lvl="2"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3pPr>
            <a:lvl4pPr lvl="3"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Tahoma"/>
                <a:ea typeface="Tahoma"/>
                <a:cs typeface="Tahoma"/>
                <a:sym typeface="Tahoma"/>
              </a:defRPr>
            </a:lvl4pPr>
            <a:lvl5pPr lvl="4"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Tahoma"/>
                <a:ea typeface="Tahoma"/>
                <a:cs typeface="Tahoma"/>
                <a:sym typeface="Tahom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170" name="Google Shape;170;p40"/>
          <p:cNvSpPr/>
          <p:nvPr>
            <p:ph idx="16" type="pic"/>
          </p:nvPr>
        </p:nvSpPr>
        <p:spPr>
          <a:xfrm>
            <a:off x="2771850"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txBody>
          <a:bodyPr anchorCtr="1" anchor="ctr" bIns="0" lIns="180000" spcFirstLastPara="1" rIns="180000" wrap="square" tIns="0">
            <a:noAutofit/>
          </a:bodyPr>
          <a:lstStyle>
            <a:lvl1pPr lvl="0" marR="0" rtl="0" algn="ctr">
              <a:lnSpc>
                <a:spcPct val="100000"/>
              </a:lnSpc>
              <a:spcBef>
                <a:spcPts val="1000"/>
              </a:spcBef>
              <a:spcAft>
                <a:spcPts val="0"/>
              </a:spcAft>
              <a:buClr>
                <a:schemeClr val="accent1"/>
              </a:buClr>
              <a:buSzPts val="1100"/>
              <a:buFont typeface="Arial"/>
              <a:buNone/>
              <a:defRPr b="0" i="1" sz="1100" u="none" cap="none" strike="noStrike">
                <a:solidFill>
                  <a:srgbClr val="7F7F7F"/>
                </a:solidFill>
                <a:latin typeface="Times New Roman"/>
                <a:ea typeface="Times New Roman"/>
                <a:cs typeface="Times New Roman"/>
                <a:sym typeface="Times New Roman"/>
              </a:defRPr>
            </a:lvl1pPr>
            <a:lvl2pPr lvl="1"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2pPr>
            <a:lvl3pPr lvl="2"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3pPr>
            <a:lvl4pPr lvl="3"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Tahoma"/>
                <a:ea typeface="Tahoma"/>
                <a:cs typeface="Tahoma"/>
                <a:sym typeface="Tahoma"/>
              </a:defRPr>
            </a:lvl4pPr>
            <a:lvl5pPr lvl="4"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Tahoma"/>
                <a:ea typeface="Tahoma"/>
                <a:cs typeface="Tahoma"/>
                <a:sym typeface="Tahom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171" name="Google Shape;171;p40"/>
          <p:cNvSpPr/>
          <p:nvPr>
            <p:ph idx="17" type="pic"/>
          </p:nvPr>
        </p:nvSpPr>
        <p:spPr>
          <a:xfrm>
            <a:off x="5112287"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txBody>
          <a:bodyPr anchorCtr="1" anchor="ctr" bIns="0" lIns="180000" spcFirstLastPara="1" rIns="180000" wrap="square" tIns="0">
            <a:noAutofit/>
          </a:bodyPr>
          <a:lstStyle>
            <a:lvl1pPr lvl="0" marR="0" rtl="0" algn="ctr">
              <a:lnSpc>
                <a:spcPct val="100000"/>
              </a:lnSpc>
              <a:spcBef>
                <a:spcPts val="1000"/>
              </a:spcBef>
              <a:spcAft>
                <a:spcPts val="0"/>
              </a:spcAft>
              <a:buClr>
                <a:schemeClr val="accent1"/>
              </a:buClr>
              <a:buSzPts val="1100"/>
              <a:buFont typeface="Arial"/>
              <a:buNone/>
              <a:defRPr b="0" i="1" sz="1100" u="none" cap="none" strike="noStrike">
                <a:solidFill>
                  <a:srgbClr val="7F7F7F"/>
                </a:solidFill>
                <a:latin typeface="Times New Roman"/>
                <a:ea typeface="Times New Roman"/>
                <a:cs typeface="Times New Roman"/>
                <a:sym typeface="Times New Roman"/>
              </a:defRPr>
            </a:lvl1pPr>
            <a:lvl2pPr lvl="1"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2pPr>
            <a:lvl3pPr lvl="2"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3pPr>
            <a:lvl4pPr lvl="3"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Tahoma"/>
                <a:ea typeface="Tahoma"/>
                <a:cs typeface="Tahoma"/>
                <a:sym typeface="Tahoma"/>
              </a:defRPr>
            </a:lvl4pPr>
            <a:lvl5pPr lvl="4"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Tahoma"/>
                <a:ea typeface="Tahoma"/>
                <a:cs typeface="Tahoma"/>
                <a:sym typeface="Tahom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172" name="Google Shape;172;p40"/>
          <p:cNvSpPr/>
          <p:nvPr>
            <p:ph idx="18" type="pic"/>
          </p:nvPr>
        </p:nvSpPr>
        <p:spPr>
          <a:xfrm>
            <a:off x="7451950"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txBody>
          <a:bodyPr anchorCtr="1" anchor="ctr" bIns="0" lIns="180000" spcFirstLastPara="1" rIns="180000" wrap="square" tIns="0">
            <a:noAutofit/>
          </a:bodyPr>
          <a:lstStyle>
            <a:lvl1pPr lvl="0" marR="0" rtl="0" algn="ctr">
              <a:lnSpc>
                <a:spcPct val="100000"/>
              </a:lnSpc>
              <a:spcBef>
                <a:spcPts val="1000"/>
              </a:spcBef>
              <a:spcAft>
                <a:spcPts val="0"/>
              </a:spcAft>
              <a:buClr>
                <a:schemeClr val="accent1"/>
              </a:buClr>
              <a:buSzPts val="1100"/>
              <a:buFont typeface="Arial"/>
              <a:buNone/>
              <a:defRPr b="0" i="1" sz="1100" u="none" cap="none" strike="noStrike">
                <a:solidFill>
                  <a:srgbClr val="7F7F7F"/>
                </a:solidFill>
                <a:latin typeface="Times New Roman"/>
                <a:ea typeface="Times New Roman"/>
                <a:cs typeface="Times New Roman"/>
                <a:sym typeface="Times New Roman"/>
              </a:defRPr>
            </a:lvl1pPr>
            <a:lvl2pPr lvl="1"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2pPr>
            <a:lvl3pPr lvl="2"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3pPr>
            <a:lvl4pPr lvl="3"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Tahoma"/>
                <a:ea typeface="Tahoma"/>
                <a:cs typeface="Tahoma"/>
                <a:sym typeface="Tahoma"/>
              </a:defRPr>
            </a:lvl4pPr>
            <a:lvl5pPr lvl="4"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Tahoma"/>
                <a:ea typeface="Tahoma"/>
                <a:cs typeface="Tahoma"/>
                <a:sym typeface="Tahom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173" name="Google Shape;173;p40"/>
          <p:cNvSpPr/>
          <p:nvPr>
            <p:ph idx="19" type="pic"/>
          </p:nvPr>
        </p:nvSpPr>
        <p:spPr>
          <a:xfrm>
            <a:off x="9780587" y="1735138"/>
            <a:ext cx="1979613" cy="19812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txBody>
          <a:bodyPr anchorCtr="1" anchor="ctr" bIns="0" lIns="180000" spcFirstLastPara="1" rIns="180000" wrap="square" tIns="0">
            <a:noAutofit/>
          </a:bodyPr>
          <a:lstStyle>
            <a:lvl1pPr lvl="0" marR="0" rtl="0" algn="ctr">
              <a:lnSpc>
                <a:spcPct val="100000"/>
              </a:lnSpc>
              <a:spcBef>
                <a:spcPts val="1000"/>
              </a:spcBef>
              <a:spcAft>
                <a:spcPts val="0"/>
              </a:spcAft>
              <a:buClr>
                <a:schemeClr val="accent1"/>
              </a:buClr>
              <a:buSzPts val="1100"/>
              <a:buFont typeface="Arial"/>
              <a:buNone/>
              <a:defRPr b="0" i="1" sz="1100" u="none" cap="none" strike="noStrike">
                <a:solidFill>
                  <a:srgbClr val="7F7F7F"/>
                </a:solidFill>
                <a:latin typeface="Times New Roman"/>
                <a:ea typeface="Times New Roman"/>
                <a:cs typeface="Times New Roman"/>
                <a:sym typeface="Times New Roman"/>
              </a:defRPr>
            </a:lvl1pPr>
            <a:lvl2pPr lvl="1"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2pPr>
            <a:lvl3pPr lvl="2"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3pPr>
            <a:lvl4pPr lvl="3"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Tahoma"/>
                <a:ea typeface="Tahoma"/>
                <a:cs typeface="Tahoma"/>
                <a:sym typeface="Tahoma"/>
              </a:defRPr>
            </a:lvl4pPr>
            <a:lvl5pPr lvl="4"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Tahoma"/>
                <a:ea typeface="Tahoma"/>
                <a:cs typeface="Tahoma"/>
                <a:sym typeface="Tahom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con Bullets">
  <p:cSld name="Icon Bullets">
    <p:spTree>
      <p:nvGrpSpPr>
        <p:cNvPr id="174" name="Shape 174"/>
        <p:cNvGrpSpPr/>
        <p:nvPr/>
      </p:nvGrpSpPr>
      <p:grpSpPr>
        <a:xfrm>
          <a:off x="0" y="0"/>
          <a:ext cx="0" cy="0"/>
          <a:chOff x="0" y="0"/>
          <a:chExt cx="0" cy="0"/>
        </a:xfrm>
      </p:grpSpPr>
      <p:sp>
        <p:nvSpPr>
          <p:cNvPr id="175" name="Google Shape;175;p41"/>
          <p:cNvSpPr/>
          <p:nvPr/>
        </p:nvSpPr>
        <p:spPr>
          <a:xfrm>
            <a:off x="432000" y="0"/>
            <a:ext cx="5472000" cy="6858000"/>
          </a:xfrm>
          <a:prstGeom prst="rect">
            <a:avLst/>
          </a:prstGeom>
          <a:gradFill>
            <a:gsLst>
              <a:gs pos="0">
                <a:srgbClr val="3F3F3F"/>
              </a:gs>
              <a:gs pos="100000">
                <a:schemeClr val="dk1"/>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176" name="Google Shape;176;p41"/>
          <p:cNvSpPr txBox="1"/>
          <p:nvPr>
            <p:ph idx="1" type="body"/>
          </p:nvPr>
        </p:nvSpPr>
        <p:spPr>
          <a:xfrm>
            <a:off x="680728" y="5657850"/>
            <a:ext cx="4974545" cy="70751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sz="1800">
                <a:solidFill>
                  <a:schemeClr val="lt1"/>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p41"/>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41"/>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79" name="Google Shape;179;p41"/>
          <p:cNvSpPr/>
          <p:nvPr>
            <p:ph idx="2" type="pic"/>
          </p:nvPr>
        </p:nvSpPr>
        <p:spPr>
          <a:xfrm>
            <a:off x="432000" y="0"/>
            <a:ext cx="5472000" cy="3714747"/>
          </a:xfrm>
          <a:prstGeom prst="rect">
            <a:avLst/>
          </a:prstGeom>
          <a:solidFill>
            <a:schemeClr val="dk1">
              <a:alpha val="69803"/>
            </a:schemeClr>
          </a:solidFill>
          <a:ln>
            <a:noFill/>
          </a:ln>
        </p:spPr>
        <p:txBody>
          <a:bodyPr anchorCtr="1" anchor="ctr" bIns="45700" lIns="91425" spcFirstLastPara="1" rIns="91425" wrap="square" tIns="45700">
            <a:noAutofit/>
          </a:bodyPr>
          <a:lstStyle>
            <a:lvl1pPr lvl="0" marR="0" rtl="0" algn="l">
              <a:lnSpc>
                <a:spcPct val="100000"/>
              </a:lnSpc>
              <a:spcBef>
                <a:spcPts val="1000"/>
              </a:spcBef>
              <a:spcAft>
                <a:spcPts val="0"/>
              </a:spcAft>
              <a:buClr>
                <a:schemeClr val="accent1"/>
              </a:buClr>
              <a:buSzPts val="1100"/>
              <a:buFont typeface="Arial"/>
              <a:buNone/>
              <a:defRPr b="0" i="1" sz="1100" u="none" cap="none" strike="noStrike">
                <a:solidFill>
                  <a:schemeClr val="lt1"/>
                </a:solidFill>
                <a:latin typeface="Times New Roman"/>
                <a:ea typeface="Times New Roman"/>
                <a:cs typeface="Times New Roman"/>
                <a:sym typeface="Times New Roman"/>
              </a:defRPr>
            </a:lvl1pPr>
            <a:lvl2pPr lvl="1"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2pPr>
            <a:lvl3pPr lvl="2"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3pPr>
            <a:lvl4pPr lvl="3"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Tahoma"/>
                <a:ea typeface="Tahoma"/>
                <a:cs typeface="Tahoma"/>
                <a:sym typeface="Tahoma"/>
              </a:defRPr>
            </a:lvl4pPr>
            <a:lvl5pPr lvl="4"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Tahoma"/>
                <a:ea typeface="Tahoma"/>
                <a:cs typeface="Tahoma"/>
                <a:sym typeface="Tahom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180" name="Google Shape;180;p41"/>
          <p:cNvSpPr txBox="1"/>
          <p:nvPr>
            <p:ph type="title"/>
          </p:nvPr>
        </p:nvSpPr>
        <p:spPr>
          <a:xfrm>
            <a:off x="680728" y="3981450"/>
            <a:ext cx="4974545" cy="1343025"/>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3600"/>
              <a:buFont typeface="Arial Black"/>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41"/>
          <p:cNvSpPr txBox="1"/>
          <p:nvPr>
            <p:ph idx="3" type="body"/>
          </p:nvPr>
        </p:nvSpPr>
        <p:spPr>
          <a:xfrm>
            <a:off x="6288002" y="4130531"/>
            <a:ext cx="180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41"/>
          <p:cNvSpPr txBox="1"/>
          <p:nvPr>
            <p:ph idx="4" type="body"/>
          </p:nvPr>
        </p:nvSpPr>
        <p:spPr>
          <a:xfrm>
            <a:off x="6288002" y="4764931"/>
            <a:ext cx="180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41"/>
          <p:cNvSpPr txBox="1"/>
          <p:nvPr>
            <p:ph idx="5" type="body"/>
          </p:nvPr>
        </p:nvSpPr>
        <p:spPr>
          <a:xfrm>
            <a:off x="8202527" y="4130531"/>
            <a:ext cx="180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41"/>
          <p:cNvSpPr txBox="1"/>
          <p:nvPr>
            <p:ph idx="6" type="body"/>
          </p:nvPr>
        </p:nvSpPr>
        <p:spPr>
          <a:xfrm>
            <a:off x="8202527" y="4764931"/>
            <a:ext cx="180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41"/>
          <p:cNvSpPr txBox="1"/>
          <p:nvPr>
            <p:ph idx="7" type="body"/>
          </p:nvPr>
        </p:nvSpPr>
        <p:spPr>
          <a:xfrm>
            <a:off x="10117052" y="4130531"/>
            <a:ext cx="180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6" name="Google Shape;186;p41"/>
          <p:cNvSpPr txBox="1"/>
          <p:nvPr>
            <p:ph idx="8" type="body"/>
          </p:nvPr>
        </p:nvSpPr>
        <p:spPr>
          <a:xfrm>
            <a:off x="10117052" y="4764931"/>
            <a:ext cx="180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Icon Bullets">
  <p:cSld name="4 Icon Bullets">
    <p:spTree>
      <p:nvGrpSpPr>
        <p:cNvPr id="187" name="Shape 187"/>
        <p:cNvGrpSpPr/>
        <p:nvPr/>
      </p:nvGrpSpPr>
      <p:grpSpPr>
        <a:xfrm>
          <a:off x="0" y="0"/>
          <a:ext cx="0" cy="0"/>
          <a:chOff x="0" y="0"/>
          <a:chExt cx="0" cy="0"/>
        </a:xfrm>
      </p:grpSpPr>
      <p:sp>
        <p:nvSpPr>
          <p:cNvPr id="188" name="Google Shape;188;p42"/>
          <p:cNvSpPr/>
          <p:nvPr/>
        </p:nvSpPr>
        <p:spPr>
          <a:xfrm>
            <a:off x="432000" y="0"/>
            <a:ext cx="5472000" cy="6858000"/>
          </a:xfrm>
          <a:prstGeom prst="rect">
            <a:avLst/>
          </a:prstGeom>
          <a:gradFill>
            <a:gsLst>
              <a:gs pos="0">
                <a:srgbClr val="3F3F3F"/>
              </a:gs>
              <a:gs pos="100000">
                <a:schemeClr val="dk1"/>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189" name="Google Shape;189;p42"/>
          <p:cNvSpPr txBox="1"/>
          <p:nvPr>
            <p:ph idx="1" type="body"/>
          </p:nvPr>
        </p:nvSpPr>
        <p:spPr>
          <a:xfrm>
            <a:off x="680728" y="5657850"/>
            <a:ext cx="4974545" cy="70751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sz="1800">
                <a:solidFill>
                  <a:schemeClr val="lt1"/>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 name="Google Shape;190;p42"/>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91" name="Google Shape;191;p42"/>
          <p:cNvSpPr/>
          <p:nvPr>
            <p:ph idx="2" type="pic"/>
          </p:nvPr>
        </p:nvSpPr>
        <p:spPr>
          <a:xfrm>
            <a:off x="432000" y="0"/>
            <a:ext cx="5472000" cy="3714747"/>
          </a:xfrm>
          <a:prstGeom prst="rect">
            <a:avLst/>
          </a:prstGeom>
          <a:solidFill>
            <a:schemeClr val="dk1">
              <a:alpha val="69803"/>
            </a:schemeClr>
          </a:solidFill>
          <a:ln>
            <a:noFill/>
          </a:ln>
        </p:spPr>
        <p:txBody>
          <a:bodyPr anchorCtr="1" anchor="ctr" bIns="45700" lIns="91425" spcFirstLastPara="1" rIns="91425" wrap="square" tIns="45700">
            <a:noAutofit/>
          </a:bodyPr>
          <a:lstStyle>
            <a:lvl1pPr lvl="0" marR="0" rtl="0" algn="l">
              <a:lnSpc>
                <a:spcPct val="100000"/>
              </a:lnSpc>
              <a:spcBef>
                <a:spcPts val="1000"/>
              </a:spcBef>
              <a:spcAft>
                <a:spcPts val="0"/>
              </a:spcAft>
              <a:buClr>
                <a:schemeClr val="accent1"/>
              </a:buClr>
              <a:buSzPts val="1100"/>
              <a:buFont typeface="Arial"/>
              <a:buNone/>
              <a:defRPr b="0" i="1" sz="1100" u="none" cap="none" strike="noStrike">
                <a:solidFill>
                  <a:schemeClr val="lt1"/>
                </a:solidFill>
                <a:latin typeface="Times New Roman"/>
                <a:ea typeface="Times New Roman"/>
                <a:cs typeface="Times New Roman"/>
                <a:sym typeface="Times New Roman"/>
              </a:defRPr>
            </a:lvl1pPr>
            <a:lvl2pPr lvl="1"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2pPr>
            <a:lvl3pPr lvl="2"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3pPr>
            <a:lvl4pPr lvl="3"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Tahoma"/>
                <a:ea typeface="Tahoma"/>
                <a:cs typeface="Tahoma"/>
                <a:sym typeface="Tahoma"/>
              </a:defRPr>
            </a:lvl4pPr>
            <a:lvl5pPr lvl="4"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Tahoma"/>
                <a:ea typeface="Tahoma"/>
                <a:cs typeface="Tahoma"/>
                <a:sym typeface="Tahom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192" name="Google Shape;192;p42"/>
          <p:cNvSpPr txBox="1"/>
          <p:nvPr>
            <p:ph type="title"/>
          </p:nvPr>
        </p:nvSpPr>
        <p:spPr>
          <a:xfrm>
            <a:off x="680728" y="3981450"/>
            <a:ext cx="4974545" cy="1343025"/>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3600"/>
              <a:buFont typeface="Arial Black"/>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 name="Google Shape;193;p42"/>
          <p:cNvSpPr txBox="1"/>
          <p:nvPr>
            <p:ph idx="3" type="body"/>
          </p:nvPr>
        </p:nvSpPr>
        <p:spPr>
          <a:xfrm>
            <a:off x="7078577" y="5010963"/>
            <a:ext cx="180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42"/>
          <p:cNvSpPr txBox="1"/>
          <p:nvPr>
            <p:ph idx="4" type="body"/>
          </p:nvPr>
        </p:nvSpPr>
        <p:spPr>
          <a:xfrm>
            <a:off x="7078577" y="5645363"/>
            <a:ext cx="180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 name="Google Shape;195;p42"/>
          <p:cNvSpPr txBox="1"/>
          <p:nvPr>
            <p:ph idx="5" type="body"/>
          </p:nvPr>
        </p:nvSpPr>
        <p:spPr>
          <a:xfrm>
            <a:off x="9402677" y="5010963"/>
            <a:ext cx="180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p42"/>
          <p:cNvSpPr txBox="1"/>
          <p:nvPr>
            <p:ph idx="6" type="body"/>
          </p:nvPr>
        </p:nvSpPr>
        <p:spPr>
          <a:xfrm>
            <a:off x="9402677" y="5645363"/>
            <a:ext cx="180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42"/>
          <p:cNvSpPr txBox="1"/>
          <p:nvPr>
            <p:ph idx="7" type="body"/>
          </p:nvPr>
        </p:nvSpPr>
        <p:spPr>
          <a:xfrm>
            <a:off x="7078577" y="2360347"/>
            <a:ext cx="180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 name="Google Shape;198;p42"/>
          <p:cNvSpPr txBox="1"/>
          <p:nvPr>
            <p:ph idx="8" type="body"/>
          </p:nvPr>
        </p:nvSpPr>
        <p:spPr>
          <a:xfrm>
            <a:off x="7078577" y="2994747"/>
            <a:ext cx="180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42"/>
          <p:cNvSpPr txBox="1"/>
          <p:nvPr>
            <p:ph idx="9" type="body"/>
          </p:nvPr>
        </p:nvSpPr>
        <p:spPr>
          <a:xfrm>
            <a:off x="9402677" y="2360347"/>
            <a:ext cx="180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 name="Google Shape;200;p42"/>
          <p:cNvSpPr txBox="1"/>
          <p:nvPr>
            <p:ph idx="13" type="body"/>
          </p:nvPr>
        </p:nvSpPr>
        <p:spPr>
          <a:xfrm>
            <a:off x="9402677" y="2994747"/>
            <a:ext cx="180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gital Product">
  <p:cSld name="Digital Product">
    <p:bg>
      <p:bgPr>
        <a:solidFill>
          <a:schemeClr val="lt1"/>
        </a:solidFill>
      </p:bgPr>
    </p:bg>
    <p:spTree>
      <p:nvGrpSpPr>
        <p:cNvPr id="201" name="Shape 201"/>
        <p:cNvGrpSpPr/>
        <p:nvPr/>
      </p:nvGrpSpPr>
      <p:grpSpPr>
        <a:xfrm>
          <a:off x="0" y="0"/>
          <a:ext cx="0" cy="0"/>
          <a:chOff x="0" y="0"/>
          <a:chExt cx="0" cy="0"/>
        </a:xfrm>
      </p:grpSpPr>
      <p:pic>
        <p:nvPicPr>
          <p:cNvPr id="202" name="Google Shape;202;p43"/>
          <p:cNvPicPr preferRelativeResize="0"/>
          <p:nvPr/>
        </p:nvPicPr>
        <p:blipFill rotWithShape="1">
          <a:blip r:embed="rId2">
            <a:alphaModFix/>
          </a:blip>
          <a:srcRect b="0" l="0" r="0" t="0"/>
          <a:stretch/>
        </p:blipFill>
        <p:spPr>
          <a:xfrm>
            <a:off x="663465" y="1007667"/>
            <a:ext cx="11528535" cy="5645385"/>
          </a:xfrm>
          <a:prstGeom prst="rect">
            <a:avLst/>
          </a:prstGeom>
          <a:noFill/>
          <a:ln>
            <a:noFill/>
          </a:ln>
        </p:spPr>
      </p:pic>
      <p:sp>
        <p:nvSpPr>
          <p:cNvPr id="203" name="Google Shape;203;p43"/>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4" name="Google Shape;204;p43"/>
          <p:cNvSpPr txBox="1"/>
          <p:nvPr>
            <p:ph idx="1" type="body"/>
          </p:nvPr>
        </p:nvSpPr>
        <p:spPr>
          <a:xfrm>
            <a:off x="432000" y="3613424"/>
            <a:ext cx="3974900" cy="2465913"/>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43"/>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43"/>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07" name="Google Shape;207;p43"/>
          <p:cNvSpPr txBox="1"/>
          <p:nvPr>
            <p:ph idx="2" type="body"/>
          </p:nvPr>
        </p:nvSpPr>
        <p:spPr>
          <a:xfrm>
            <a:off x="431800" y="1582738"/>
            <a:ext cx="3975100" cy="174466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3200"/>
              <a:buNone/>
              <a:defRPr sz="32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p43"/>
          <p:cNvSpPr/>
          <p:nvPr>
            <p:ph idx="3" type="pic"/>
          </p:nvPr>
        </p:nvSpPr>
        <p:spPr>
          <a:xfrm>
            <a:off x="5217319" y="1450975"/>
            <a:ext cx="6974680" cy="3935414"/>
          </a:xfrm>
          <a:prstGeom prst="rect">
            <a:avLst/>
          </a:prstGeom>
          <a:solidFill>
            <a:srgbClr val="F2F2F2">
              <a:alpha val="69803"/>
            </a:srgbClr>
          </a:solidFill>
          <a:ln>
            <a:noFill/>
          </a:ln>
        </p:spPr>
        <p:txBody>
          <a:bodyPr anchorCtr="1" anchor="ctr" bIns="0" lIns="180000" spcFirstLastPara="1" rIns="180000" wrap="square" tIns="0">
            <a:noAutofit/>
          </a:bodyPr>
          <a:lstStyle>
            <a:lvl1pPr lvl="0" marR="0" rtl="0" algn="l">
              <a:lnSpc>
                <a:spcPct val="100000"/>
              </a:lnSpc>
              <a:spcBef>
                <a:spcPts val="1000"/>
              </a:spcBef>
              <a:spcAft>
                <a:spcPts val="0"/>
              </a:spcAft>
              <a:buClr>
                <a:schemeClr val="accent1"/>
              </a:buClr>
              <a:buSzPts val="1100"/>
              <a:buFont typeface="Arial"/>
              <a:buNone/>
              <a:defRPr b="0" i="1" sz="1100" u="none" cap="none" strike="noStrike">
                <a:solidFill>
                  <a:srgbClr val="7F7F7F"/>
                </a:solidFill>
                <a:latin typeface="Times New Roman"/>
                <a:ea typeface="Times New Roman"/>
                <a:cs typeface="Times New Roman"/>
                <a:sym typeface="Times New Roman"/>
              </a:defRPr>
            </a:lvl1pPr>
            <a:lvl2pPr lvl="1"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2pPr>
            <a:lvl3pPr lvl="2"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3pPr>
            <a:lvl4pPr lvl="3"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Tahoma"/>
                <a:ea typeface="Tahoma"/>
                <a:cs typeface="Tahoma"/>
                <a:sym typeface="Tahoma"/>
              </a:defRPr>
            </a:lvl4pPr>
            <a:lvl5pPr lvl="4"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Tahoma"/>
                <a:ea typeface="Tahoma"/>
                <a:cs typeface="Tahoma"/>
                <a:sym typeface="Tahom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Sections">
  <p:cSld name="Three Sections">
    <p:spTree>
      <p:nvGrpSpPr>
        <p:cNvPr id="209" name="Shape 209"/>
        <p:cNvGrpSpPr/>
        <p:nvPr/>
      </p:nvGrpSpPr>
      <p:grpSpPr>
        <a:xfrm>
          <a:off x="0" y="0"/>
          <a:ext cx="0" cy="0"/>
          <a:chOff x="0" y="0"/>
          <a:chExt cx="0" cy="0"/>
        </a:xfrm>
      </p:grpSpPr>
      <p:sp>
        <p:nvSpPr>
          <p:cNvPr id="210" name="Google Shape;210;p44"/>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1" name="Google Shape;211;p44"/>
          <p:cNvSpPr txBox="1"/>
          <p:nvPr>
            <p:ph idx="1" type="body"/>
          </p:nvPr>
        </p:nvSpPr>
        <p:spPr>
          <a:xfrm>
            <a:off x="432000" y="1008000"/>
            <a:ext cx="11340000" cy="36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228600" lvl="1" marL="914400" algn="l">
              <a:lnSpc>
                <a:spcPct val="100000"/>
              </a:lnSpc>
              <a:spcBef>
                <a:spcPts val="500"/>
              </a:spcBef>
              <a:spcAft>
                <a:spcPts val="0"/>
              </a:spcAft>
              <a:buClr>
                <a:schemeClr val="dk2"/>
              </a:buClr>
              <a:buSzPts val="1600"/>
              <a:buNone/>
              <a:defRPr/>
            </a:lvl2pPr>
            <a:lvl3pPr indent="-228600" lvl="2" marL="1371600" algn="l">
              <a:lnSpc>
                <a:spcPct val="100000"/>
              </a:lnSpc>
              <a:spcBef>
                <a:spcPts val="500"/>
              </a:spcBef>
              <a:spcAft>
                <a:spcPts val="0"/>
              </a:spcAft>
              <a:buClr>
                <a:schemeClr val="dk2"/>
              </a:buClr>
              <a:buSzPts val="16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44"/>
          <p:cNvSpPr txBox="1"/>
          <p:nvPr>
            <p:ph idx="2" type="body"/>
          </p:nvPr>
        </p:nvSpPr>
        <p:spPr>
          <a:xfrm>
            <a:off x="2231749" y="4637931"/>
            <a:ext cx="198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Font typeface="Arial"/>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44"/>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44"/>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15" name="Google Shape;215;p44"/>
          <p:cNvSpPr txBox="1"/>
          <p:nvPr>
            <p:ph idx="3" type="body"/>
          </p:nvPr>
        </p:nvSpPr>
        <p:spPr>
          <a:xfrm>
            <a:off x="5111498" y="4637931"/>
            <a:ext cx="198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Font typeface="Arial"/>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44"/>
          <p:cNvSpPr txBox="1"/>
          <p:nvPr>
            <p:ph idx="4" type="body"/>
          </p:nvPr>
        </p:nvSpPr>
        <p:spPr>
          <a:xfrm>
            <a:off x="7991247" y="4637931"/>
            <a:ext cx="198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Font typeface="Arial"/>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44"/>
          <p:cNvSpPr txBox="1"/>
          <p:nvPr>
            <p:ph idx="5" type="body"/>
          </p:nvPr>
        </p:nvSpPr>
        <p:spPr>
          <a:xfrm>
            <a:off x="2231749" y="4003531"/>
            <a:ext cx="198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8" name="Google Shape;218;p44"/>
          <p:cNvSpPr txBox="1"/>
          <p:nvPr>
            <p:ph idx="6" type="body"/>
          </p:nvPr>
        </p:nvSpPr>
        <p:spPr>
          <a:xfrm>
            <a:off x="5111498" y="4003531"/>
            <a:ext cx="198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9" name="Google Shape;219;p44"/>
          <p:cNvSpPr txBox="1"/>
          <p:nvPr>
            <p:ph idx="7" type="body"/>
          </p:nvPr>
        </p:nvSpPr>
        <p:spPr>
          <a:xfrm>
            <a:off x="7991247" y="4003531"/>
            <a:ext cx="198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Numbers Option 1">
  <p:cSld name="Large Numbers Option 1">
    <p:spTree>
      <p:nvGrpSpPr>
        <p:cNvPr id="220" name="Shape 220"/>
        <p:cNvGrpSpPr/>
        <p:nvPr/>
      </p:nvGrpSpPr>
      <p:grpSpPr>
        <a:xfrm>
          <a:off x="0" y="0"/>
          <a:ext cx="0" cy="0"/>
          <a:chOff x="0" y="0"/>
          <a:chExt cx="0" cy="0"/>
        </a:xfrm>
      </p:grpSpPr>
      <p:sp>
        <p:nvSpPr>
          <p:cNvPr id="221" name="Google Shape;221;p45"/>
          <p:cNvSpPr txBox="1"/>
          <p:nvPr>
            <p:ph idx="1" type="body"/>
          </p:nvPr>
        </p:nvSpPr>
        <p:spPr>
          <a:xfrm>
            <a:off x="1790100" y="2701131"/>
            <a:ext cx="4113900" cy="2828138"/>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 name="Google Shape;222;p45"/>
          <p:cNvSpPr txBox="1"/>
          <p:nvPr>
            <p:ph idx="2" type="body"/>
          </p:nvPr>
        </p:nvSpPr>
        <p:spPr>
          <a:xfrm>
            <a:off x="7658100" y="2701131"/>
            <a:ext cx="4113900" cy="2828138"/>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 name="Google Shape;223;p45"/>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 name="Google Shape;224;p45"/>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45"/>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26" name="Google Shape;226;p45"/>
          <p:cNvSpPr txBox="1"/>
          <p:nvPr>
            <p:ph idx="3" type="body"/>
          </p:nvPr>
        </p:nvSpPr>
        <p:spPr>
          <a:xfrm>
            <a:off x="1793079" y="1728000"/>
            <a:ext cx="4122920" cy="73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5400"/>
              <a:buNone/>
              <a:defRPr sz="5400">
                <a:solidFill>
                  <a:schemeClr val="accent1"/>
                </a:solidFill>
                <a:latin typeface="Arial Black"/>
                <a:ea typeface="Arial Black"/>
                <a:cs typeface="Arial Black"/>
                <a:sym typeface="Arial Black"/>
              </a:defRPr>
            </a:lvl1pPr>
            <a:lvl2pPr indent="-228600" lvl="1" marL="914400" algn="l">
              <a:lnSpc>
                <a:spcPct val="100000"/>
              </a:lnSpc>
              <a:spcBef>
                <a:spcPts val="500"/>
              </a:spcBef>
              <a:spcAft>
                <a:spcPts val="0"/>
              </a:spcAft>
              <a:buClr>
                <a:schemeClr val="dk2"/>
              </a:buClr>
              <a:buSzPts val="1600"/>
              <a:buNone/>
              <a:defRPr/>
            </a:lvl2pPr>
            <a:lvl3pPr indent="-228600" lvl="2" marL="1371600" algn="l">
              <a:lnSpc>
                <a:spcPct val="100000"/>
              </a:lnSpc>
              <a:spcBef>
                <a:spcPts val="500"/>
              </a:spcBef>
              <a:spcAft>
                <a:spcPts val="0"/>
              </a:spcAft>
              <a:buClr>
                <a:schemeClr val="dk2"/>
              </a:buClr>
              <a:buSzPts val="16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45"/>
          <p:cNvSpPr txBox="1"/>
          <p:nvPr>
            <p:ph idx="4" type="body"/>
          </p:nvPr>
        </p:nvSpPr>
        <p:spPr>
          <a:xfrm>
            <a:off x="7655762" y="1722438"/>
            <a:ext cx="4104437" cy="73574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5400"/>
              <a:buNone/>
              <a:defRPr sz="5400">
                <a:solidFill>
                  <a:schemeClr val="accent4"/>
                </a:solidFill>
                <a:latin typeface="Arial Black"/>
                <a:ea typeface="Arial Black"/>
                <a:cs typeface="Arial Black"/>
                <a:sym typeface="Arial Black"/>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 name="Google Shape;228;p45"/>
          <p:cNvSpPr txBox="1"/>
          <p:nvPr>
            <p:ph idx="5"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228600" lvl="1" marL="914400" algn="l">
              <a:lnSpc>
                <a:spcPct val="100000"/>
              </a:lnSpc>
              <a:spcBef>
                <a:spcPts val="500"/>
              </a:spcBef>
              <a:spcAft>
                <a:spcPts val="0"/>
              </a:spcAft>
              <a:buClr>
                <a:schemeClr val="dk2"/>
              </a:buClr>
              <a:buSzPts val="1600"/>
              <a:buNone/>
              <a:defRPr/>
            </a:lvl2pPr>
            <a:lvl3pPr indent="-228600" lvl="2" marL="1371600" algn="l">
              <a:lnSpc>
                <a:spcPct val="100000"/>
              </a:lnSpc>
              <a:spcBef>
                <a:spcPts val="500"/>
              </a:spcBef>
              <a:spcAft>
                <a:spcPts val="0"/>
              </a:spcAft>
              <a:buClr>
                <a:schemeClr val="dk2"/>
              </a:buClr>
              <a:buSzPts val="16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Numbers Option 2">
  <p:cSld name="Large Numbers Option 2">
    <p:spTree>
      <p:nvGrpSpPr>
        <p:cNvPr id="229" name="Shape 229"/>
        <p:cNvGrpSpPr/>
        <p:nvPr/>
      </p:nvGrpSpPr>
      <p:grpSpPr>
        <a:xfrm>
          <a:off x="0" y="0"/>
          <a:ext cx="0" cy="0"/>
          <a:chOff x="0" y="0"/>
          <a:chExt cx="0" cy="0"/>
        </a:xfrm>
      </p:grpSpPr>
      <p:sp>
        <p:nvSpPr>
          <p:cNvPr id="230" name="Google Shape;230;p46"/>
          <p:cNvSpPr/>
          <p:nvPr>
            <p:ph idx="1" type="body"/>
          </p:nvPr>
        </p:nvSpPr>
        <p:spPr>
          <a:xfrm>
            <a:off x="890706" y="1593150"/>
            <a:ext cx="4348065" cy="4348065"/>
          </a:xfrm>
          <a:prstGeom prst="ellipse">
            <a:avLst/>
          </a:prstGeom>
          <a:solidFill>
            <a:schemeClr val="dk1">
              <a:alpha val="9803"/>
            </a:schemeClr>
          </a:solidFill>
          <a:ln>
            <a:noFill/>
          </a:ln>
        </p:spPr>
        <p:txBody>
          <a:bodyPr anchorCtr="0" anchor="ctr" bIns="0" lIns="0" spcFirstLastPara="1" rIns="0" wrap="square" tIns="0">
            <a:noAutofit/>
          </a:bodyPr>
          <a:lstStyle>
            <a:lvl1pPr indent="-228600" lvl="0" marL="457200" algn="ctr">
              <a:lnSpc>
                <a:spcPct val="100000"/>
              </a:lnSpc>
              <a:spcBef>
                <a:spcPts val="1000"/>
              </a:spcBef>
              <a:spcAft>
                <a:spcPts val="0"/>
              </a:spcAft>
              <a:buSzPts val="1800"/>
              <a:buNone/>
              <a:defRPr sz="1800">
                <a:solidFill>
                  <a:srgbClr val="3F3F3F"/>
                </a:solidFill>
                <a:latin typeface="Tahoma"/>
                <a:ea typeface="Tahoma"/>
                <a:cs typeface="Tahoma"/>
                <a:sym typeface="Tahoma"/>
              </a:defRPr>
            </a:lvl1pPr>
            <a:lvl2pPr indent="-228600" lvl="1" marL="914400" algn="l">
              <a:lnSpc>
                <a:spcPct val="100000"/>
              </a:lnSpc>
              <a:spcBef>
                <a:spcPts val="500"/>
              </a:spcBef>
              <a:spcAft>
                <a:spcPts val="0"/>
              </a:spcAft>
              <a:buClr>
                <a:schemeClr val="dk2"/>
              </a:buClr>
              <a:buSzPts val="1600"/>
              <a:buNone/>
              <a:defRPr/>
            </a:lvl2pPr>
            <a:lvl3pPr indent="-228600" lvl="2" marL="1371600" algn="l">
              <a:lnSpc>
                <a:spcPct val="100000"/>
              </a:lnSpc>
              <a:spcBef>
                <a:spcPts val="500"/>
              </a:spcBef>
              <a:spcAft>
                <a:spcPts val="0"/>
              </a:spcAft>
              <a:buClr>
                <a:schemeClr val="dk2"/>
              </a:buClr>
              <a:buSzPts val="16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1" name="Google Shape;231;p46"/>
          <p:cNvSpPr/>
          <p:nvPr>
            <p:ph idx="2" type="body"/>
          </p:nvPr>
        </p:nvSpPr>
        <p:spPr>
          <a:xfrm>
            <a:off x="4739330" y="1767887"/>
            <a:ext cx="3998591" cy="3998591"/>
          </a:xfrm>
          <a:prstGeom prst="ellipse">
            <a:avLst/>
          </a:prstGeom>
          <a:solidFill>
            <a:schemeClr val="dk1">
              <a:alpha val="9803"/>
            </a:schemeClr>
          </a:solidFill>
          <a:ln>
            <a:noFill/>
          </a:ln>
        </p:spPr>
        <p:txBody>
          <a:bodyPr anchorCtr="0" anchor="ctr" bIns="0" lIns="0" spcFirstLastPara="1" rIns="0" wrap="square" tIns="0">
            <a:noAutofit/>
          </a:bodyPr>
          <a:lstStyle>
            <a:lvl1pPr indent="-228600" lvl="0" marL="457200" algn="ctr">
              <a:lnSpc>
                <a:spcPct val="100000"/>
              </a:lnSpc>
              <a:spcBef>
                <a:spcPts val="1000"/>
              </a:spcBef>
              <a:spcAft>
                <a:spcPts val="0"/>
              </a:spcAft>
              <a:buSzPts val="1800"/>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2" name="Google Shape;232;p46"/>
          <p:cNvSpPr/>
          <p:nvPr>
            <p:ph idx="3" type="body"/>
          </p:nvPr>
        </p:nvSpPr>
        <p:spPr>
          <a:xfrm>
            <a:off x="8238481" y="2207063"/>
            <a:ext cx="3120238" cy="3120238"/>
          </a:xfrm>
          <a:prstGeom prst="ellipse">
            <a:avLst/>
          </a:prstGeom>
          <a:solidFill>
            <a:schemeClr val="dk1">
              <a:alpha val="9803"/>
            </a:schemeClr>
          </a:solidFill>
          <a:ln>
            <a:noFill/>
          </a:ln>
        </p:spPr>
        <p:txBody>
          <a:bodyPr anchorCtr="0" anchor="ctr" bIns="0" lIns="0" spcFirstLastPara="1" rIns="0" wrap="square" tIns="0">
            <a:noAutofit/>
          </a:bodyPr>
          <a:lstStyle>
            <a:lvl1pPr indent="-228600" lvl="0" marL="457200" algn="ctr">
              <a:lnSpc>
                <a:spcPct val="100000"/>
              </a:lnSpc>
              <a:spcBef>
                <a:spcPts val="1000"/>
              </a:spcBef>
              <a:spcAft>
                <a:spcPts val="0"/>
              </a:spcAft>
              <a:buSzPts val="1800"/>
              <a:buNone/>
              <a:defRPr sz="18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3" name="Google Shape;233;p46"/>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4" name="Google Shape;234;p46"/>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 name="Google Shape;235;p46"/>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36" name="Google Shape;236;p46"/>
          <p:cNvSpPr txBox="1"/>
          <p:nvPr>
            <p:ph idx="4" type="body"/>
          </p:nvPr>
        </p:nvSpPr>
        <p:spPr>
          <a:xfrm>
            <a:off x="1658929" y="2205688"/>
            <a:ext cx="2811618" cy="144000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SzPts val="6600"/>
              <a:buNone/>
              <a:defRPr sz="6600">
                <a:solidFill>
                  <a:srgbClr val="3F3F3F"/>
                </a:solidFill>
                <a:latin typeface="Arial Black"/>
                <a:ea typeface="Arial Black"/>
                <a:cs typeface="Arial Black"/>
                <a:sym typeface="Arial Black"/>
              </a:defRPr>
            </a:lvl1pPr>
            <a:lvl2pPr indent="-228600" lvl="1" marL="914400" algn="l">
              <a:lnSpc>
                <a:spcPct val="100000"/>
              </a:lnSpc>
              <a:spcBef>
                <a:spcPts val="500"/>
              </a:spcBef>
              <a:spcAft>
                <a:spcPts val="0"/>
              </a:spcAft>
              <a:buClr>
                <a:schemeClr val="dk2"/>
              </a:buClr>
              <a:buSzPts val="1600"/>
              <a:buNone/>
              <a:defRPr/>
            </a:lvl2pPr>
            <a:lvl3pPr indent="-228600" lvl="2" marL="1371600" algn="l">
              <a:lnSpc>
                <a:spcPct val="100000"/>
              </a:lnSpc>
              <a:spcBef>
                <a:spcPts val="500"/>
              </a:spcBef>
              <a:spcAft>
                <a:spcPts val="0"/>
              </a:spcAft>
              <a:buClr>
                <a:schemeClr val="dk2"/>
              </a:buClr>
              <a:buSzPts val="16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 name="Google Shape;237;p46"/>
          <p:cNvSpPr txBox="1"/>
          <p:nvPr>
            <p:ph idx="5" type="body"/>
          </p:nvPr>
        </p:nvSpPr>
        <p:spPr>
          <a:xfrm>
            <a:off x="5332816" y="2205688"/>
            <a:ext cx="2811618" cy="144000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SzPts val="6600"/>
              <a:buNone/>
              <a:defRPr sz="6600">
                <a:solidFill>
                  <a:srgbClr val="3F3F3F"/>
                </a:solidFill>
                <a:latin typeface="Arial Black"/>
                <a:ea typeface="Arial Black"/>
                <a:cs typeface="Arial Black"/>
                <a:sym typeface="Arial Black"/>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 name="Google Shape;238;p46"/>
          <p:cNvSpPr txBox="1"/>
          <p:nvPr>
            <p:ph idx="6" type="body"/>
          </p:nvPr>
        </p:nvSpPr>
        <p:spPr>
          <a:xfrm>
            <a:off x="8547101" y="2205688"/>
            <a:ext cx="2597043" cy="144000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SzPts val="6600"/>
              <a:buNone/>
              <a:defRPr sz="6600">
                <a:solidFill>
                  <a:srgbClr val="3F3F3F"/>
                </a:solidFill>
                <a:latin typeface="Arial Black"/>
                <a:ea typeface="Arial Black"/>
                <a:cs typeface="Arial Black"/>
                <a:sym typeface="Arial Black"/>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 name="Google Shape;239;p46"/>
          <p:cNvSpPr txBox="1"/>
          <p:nvPr>
            <p:ph idx="7" type="body"/>
          </p:nvPr>
        </p:nvSpPr>
        <p:spPr>
          <a:xfrm>
            <a:off x="2074738" y="4243333"/>
            <a:ext cx="198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Font typeface="Arial"/>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 name="Google Shape;240;p46"/>
          <p:cNvSpPr txBox="1"/>
          <p:nvPr>
            <p:ph idx="8" type="body"/>
          </p:nvPr>
        </p:nvSpPr>
        <p:spPr>
          <a:xfrm>
            <a:off x="5748625" y="4243333"/>
            <a:ext cx="198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Font typeface="Arial"/>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1" name="Google Shape;241;p46"/>
          <p:cNvSpPr txBox="1"/>
          <p:nvPr>
            <p:ph idx="9" type="body"/>
          </p:nvPr>
        </p:nvSpPr>
        <p:spPr>
          <a:xfrm>
            <a:off x="8808600" y="4243333"/>
            <a:ext cx="1980000" cy="72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Font typeface="Arial"/>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 name="Google Shape;242;p46"/>
          <p:cNvSpPr txBox="1"/>
          <p:nvPr>
            <p:ph idx="13"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228600" lvl="1" marL="914400" algn="l">
              <a:lnSpc>
                <a:spcPct val="100000"/>
              </a:lnSpc>
              <a:spcBef>
                <a:spcPts val="500"/>
              </a:spcBef>
              <a:spcAft>
                <a:spcPts val="0"/>
              </a:spcAft>
              <a:buClr>
                <a:schemeClr val="dk2"/>
              </a:buClr>
              <a:buSzPts val="1600"/>
              <a:buNone/>
              <a:defRPr/>
            </a:lvl2pPr>
            <a:lvl3pPr indent="-228600" lvl="2" marL="1371600" algn="l">
              <a:lnSpc>
                <a:spcPct val="100000"/>
              </a:lnSpc>
              <a:spcBef>
                <a:spcPts val="500"/>
              </a:spcBef>
              <a:spcAft>
                <a:spcPts val="0"/>
              </a:spcAft>
              <a:buClr>
                <a:schemeClr val="dk2"/>
              </a:buClr>
              <a:buSzPts val="16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rket Space">
  <p:cSld name="Market Space">
    <p:spTree>
      <p:nvGrpSpPr>
        <p:cNvPr id="243" name="Shape 243"/>
        <p:cNvGrpSpPr/>
        <p:nvPr/>
      </p:nvGrpSpPr>
      <p:grpSpPr>
        <a:xfrm>
          <a:off x="0" y="0"/>
          <a:ext cx="0" cy="0"/>
          <a:chOff x="0" y="0"/>
          <a:chExt cx="0" cy="0"/>
        </a:xfrm>
      </p:grpSpPr>
      <p:cxnSp>
        <p:nvCxnSpPr>
          <p:cNvPr id="244" name="Google Shape;244;p47"/>
          <p:cNvCxnSpPr/>
          <p:nvPr/>
        </p:nvCxnSpPr>
        <p:spPr>
          <a:xfrm>
            <a:off x="6096000" y="1319756"/>
            <a:ext cx="0" cy="4610100"/>
          </a:xfrm>
          <a:prstGeom prst="straightConnector1">
            <a:avLst/>
          </a:prstGeom>
          <a:noFill/>
          <a:ln cap="flat" cmpd="sng" w="9525">
            <a:solidFill>
              <a:srgbClr val="D8D8D8"/>
            </a:solidFill>
            <a:prstDash val="solid"/>
            <a:miter lim="800000"/>
            <a:headEnd len="med" w="med" type="triangle"/>
            <a:tailEnd len="med" w="med" type="triangle"/>
          </a:ln>
        </p:spPr>
      </p:cxnSp>
      <p:sp>
        <p:nvSpPr>
          <p:cNvPr id="245" name="Google Shape;245;p47"/>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6" name="Google Shape;246;p47"/>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47"/>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id="248" name="Google Shape;248;p47"/>
          <p:cNvCxnSpPr/>
          <p:nvPr/>
        </p:nvCxnSpPr>
        <p:spPr>
          <a:xfrm rot="10800000">
            <a:off x="432000" y="3624806"/>
            <a:ext cx="11340000" cy="0"/>
          </a:xfrm>
          <a:prstGeom prst="straightConnector1">
            <a:avLst/>
          </a:prstGeom>
          <a:noFill/>
          <a:ln cap="flat" cmpd="sng" w="9525">
            <a:solidFill>
              <a:srgbClr val="D8D8D8"/>
            </a:solidFill>
            <a:prstDash val="solid"/>
            <a:miter lim="800000"/>
            <a:headEnd len="med" w="med" type="triangle"/>
            <a:tailEnd len="med" w="med" type="triangle"/>
          </a:ln>
        </p:spPr>
      </p:cxnSp>
      <p:sp>
        <p:nvSpPr>
          <p:cNvPr id="249" name="Google Shape;249;p47"/>
          <p:cNvSpPr txBox="1"/>
          <p:nvPr>
            <p:ph idx="1" type="body"/>
          </p:nvPr>
        </p:nvSpPr>
        <p:spPr>
          <a:xfrm>
            <a:off x="5112000" y="951013"/>
            <a:ext cx="1980000" cy="252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Font typeface="Arial"/>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0" name="Google Shape;250;p47"/>
          <p:cNvSpPr txBox="1"/>
          <p:nvPr>
            <p:ph idx="2" type="body"/>
          </p:nvPr>
        </p:nvSpPr>
        <p:spPr>
          <a:xfrm>
            <a:off x="5106000" y="6046600"/>
            <a:ext cx="1980000" cy="252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Font typeface="Arial"/>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1" name="Google Shape;251;p47"/>
          <p:cNvSpPr txBox="1"/>
          <p:nvPr>
            <p:ph idx="3" type="body"/>
          </p:nvPr>
        </p:nvSpPr>
        <p:spPr>
          <a:xfrm>
            <a:off x="432000" y="3260393"/>
            <a:ext cx="1980000" cy="252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Font typeface="Arial"/>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2" name="Google Shape;252;p47"/>
          <p:cNvSpPr txBox="1"/>
          <p:nvPr>
            <p:ph idx="4" type="body"/>
          </p:nvPr>
        </p:nvSpPr>
        <p:spPr>
          <a:xfrm>
            <a:off x="9792001" y="3260393"/>
            <a:ext cx="1980000" cy="252000"/>
          </a:xfrm>
          <a:prstGeom prst="rect">
            <a:avLst/>
          </a:prstGeom>
          <a:noFill/>
          <a:ln>
            <a:noFill/>
          </a:ln>
        </p:spPr>
        <p:txBody>
          <a:bodyPr anchorCtr="0" anchor="t" bIns="0" lIns="0" spcFirstLastPara="1" rIns="0" wrap="square" tIns="0">
            <a:noAutofit/>
          </a:bodyPr>
          <a:lstStyle>
            <a:lvl1pPr indent="-228600" lvl="0" marL="457200" algn="r">
              <a:lnSpc>
                <a:spcPct val="100000"/>
              </a:lnSpc>
              <a:spcBef>
                <a:spcPts val="1000"/>
              </a:spcBef>
              <a:spcAft>
                <a:spcPts val="0"/>
              </a:spcAft>
              <a:buSzPts val="1400"/>
              <a:buFont typeface="Arial"/>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253" name="Shape 253"/>
        <p:cNvGrpSpPr/>
        <p:nvPr/>
      </p:nvGrpSpPr>
      <p:grpSpPr>
        <a:xfrm>
          <a:off x="0" y="0"/>
          <a:ext cx="0" cy="0"/>
          <a:chOff x="0" y="0"/>
          <a:chExt cx="0" cy="0"/>
        </a:xfrm>
      </p:grpSpPr>
      <p:sp>
        <p:nvSpPr>
          <p:cNvPr id="254" name="Google Shape;254;p48"/>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5" name="Google Shape;255;p48"/>
          <p:cNvSpPr txBox="1"/>
          <p:nvPr>
            <p:ph idx="1" type="body"/>
          </p:nvPr>
        </p:nvSpPr>
        <p:spPr>
          <a:xfrm>
            <a:off x="432000" y="1728000"/>
            <a:ext cx="11340000" cy="4351338"/>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 name="Google Shape;256;p48"/>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7" name="Google Shape;257;p48"/>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lide 2">
  <p:cSld name="Divider Slide 2">
    <p:spTree>
      <p:nvGrpSpPr>
        <p:cNvPr id="25" name="Shape 25"/>
        <p:cNvGrpSpPr/>
        <p:nvPr/>
      </p:nvGrpSpPr>
      <p:grpSpPr>
        <a:xfrm>
          <a:off x="0" y="0"/>
          <a:ext cx="0" cy="0"/>
          <a:chOff x="0" y="0"/>
          <a:chExt cx="0" cy="0"/>
        </a:xfrm>
      </p:grpSpPr>
      <p:sp>
        <p:nvSpPr>
          <p:cNvPr id="26" name="Google Shape;26;p23"/>
          <p:cNvSpPr/>
          <p:nvPr>
            <p:ph idx="2" type="pic"/>
          </p:nvPr>
        </p:nvSpPr>
        <p:spPr>
          <a:xfrm>
            <a:off x="0" y="0"/>
            <a:ext cx="6096000" cy="6858000"/>
          </a:xfrm>
          <a:prstGeom prst="parallelogram">
            <a:avLst>
              <a:gd fmla="val 25000" name="adj"/>
            </a:avLst>
          </a:prstGeom>
          <a:noFill/>
          <a:ln>
            <a:noFill/>
          </a:ln>
        </p:spPr>
        <p:txBody>
          <a:bodyPr anchorCtr="0" anchor="ctr" bIns="45700" lIns="91425" spcFirstLastPara="1" rIns="91425" wrap="square" tIns="45700">
            <a:normAutofit/>
          </a:bodyPr>
          <a:lstStyle>
            <a:lvl1pPr lvl="0" marR="0" rtl="0" algn="ctr">
              <a:lnSpc>
                <a:spcPct val="15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lvl="1" marR="0" rtl="0" algn="l">
              <a:lnSpc>
                <a:spcPct val="15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lvl="2" marR="0" rtl="0" algn="l">
              <a:lnSpc>
                <a:spcPct val="15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15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15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 name="Google Shape;27;p23"/>
          <p:cNvSpPr txBox="1"/>
          <p:nvPr>
            <p:ph type="title"/>
          </p:nvPr>
        </p:nvSpPr>
        <p:spPr>
          <a:xfrm>
            <a:off x="6096000" y="2520779"/>
            <a:ext cx="5251450" cy="166129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23"/>
          <p:cNvSpPr txBox="1"/>
          <p:nvPr>
            <p:ph idx="1" type="body"/>
          </p:nvPr>
        </p:nvSpPr>
        <p:spPr>
          <a:xfrm>
            <a:off x="6096000" y="4209064"/>
            <a:ext cx="5251450" cy="36512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rgbClr val="888888"/>
              </a:buClr>
              <a:buSzPts val="2400"/>
              <a:buNone/>
              <a:defRPr sz="2400">
                <a:solidFill>
                  <a:srgbClr val="888888"/>
                </a:solidFill>
              </a:defRPr>
            </a:lvl1pPr>
            <a:lvl2pPr indent="-228600" lvl="1" marL="914400" algn="l">
              <a:lnSpc>
                <a:spcPct val="150000"/>
              </a:lnSpc>
              <a:spcBef>
                <a:spcPts val="500"/>
              </a:spcBef>
              <a:spcAft>
                <a:spcPts val="0"/>
              </a:spcAft>
              <a:buClr>
                <a:srgbClr val="888888"/>
              </a:buClr>
              <a:buSzPts val="2000"/>
              <a:buNone/>
              <a:defRPr sz="2000">
                <a:solidFill>
                  <a:srgbClr val="888888"/>
                </a:solidFill>
              </a:defRPr>
            </a:lvl2pPr>
            <a:lvl3pPr indent="-228600" lvl="2" marL="1371600" algn="l">
              <a:lnSpc>
                <a:spcPct val="150000"/>
              </a:lnSpc>
              <a:spcBef>
                <a:spcPts val="500"/>
              </a:spcBef>
              <a:spcAft>
                <a:spcPts val="0"/>
              </a:spcAft>
              <a:buClr>
                <a:srgbClr val="888888"/>
              </a:buClr>
              <a:buSzPts val="1800"/>
              <a:buNone/>
              <a:defRPr sz="1800">
                <a:solidFill>
                  <a:srgbClr val="888888"/>
                </a:solidFill>
              </a:defRPr>
            </a:lvl3pPr>
            <a:lvl4pPr indent="-228600" lvl="3" marL="1828800" algn="l">
              <a:lnSpc>
                <a:spcPct val="150000"/>
              </a:lnSpc>
              <a:spcBef>
                <a:spcPts val="500"/>
              </a:spcBef>
              <a:spcAft>
                <a:spcPts val="0"/>
              </a:spcAft>
              <a:buClr>
                <a:srgbClr val="888888"/>
              </a:buClr>
              <a:buSzPts val="1600"/>
              <a:buNone/>
              <a:defRPr sz="1600">
                <a:solidFill>
                  <a:srgbClr val="888888"/>
                </a:solidFill>
              </a:defRPr>
            </a:lvl4pPr>
            <a:lvl5pPr indent="-228600" lvl="4" marL="2286000" algn="l">
              <a:lnSpc>
                <a:spcPct val="15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9" name="Google Shape;2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3"/>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258" name="Shape 258"/>
        <p:cNvGrpSpPr/>
        <p:nvPr/>
      </p:nvGrpSpPr>
      <p:grpSpPr>
        <a:xfrm>
          <a:off x="0" y="0"/>
          <a:ext cx="0" cy="0"/>
          <a:chOff x="0" y="0"/>
          <a:chExt cx="0" cy="0"/>
        </a:xfrm>
      </p:grpSpPr>
      <p:sp>
        <p:nvSpPr>
          <p:cNvPr id="259" name="Google Shape;259;p49"/>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0" name="Google Shape;260;p49"/>
          <p:cNvSpPr txBox="1"/>
          <p:nvPr>
            <p:ph idx="1" type="body"/>
          </p:nvPr>
        </p:nvSpPr>
        <p:spPr>
          <a:xfrm>
            <a:off x="432000" y="1728000"/>
            <a:ext cx="5472000" cy="4351338"/>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1" name="Google Shape;261;p49"/>
          <p:cNvSpPr txBox="1"/>
          <p:nvPr>
            <p:ph idx="2" type="body"/>
          </p:nvPr>
        </p:nvSpPr>
        <p:spPr>
          <a:xfrm>
            <a:off x="6300000" y="1728000"/>
            <a:ext cx="5472000" cy="4351338"/>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 name="Google Shape;262;p49"/>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 name="Google Shape;263;p49"/>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264" name="Shape 264"/>
        <p:cNvGrpSpPr/>
        <p:nvPr/>
      </p:nvGrpSpPr>
      <p:grpSpPr>
        <a:xfrm>
          <a:off x="0" y="0"/>
          <a:ext cx="0" cy="0"/>
          <a:chOff x="0" y="0"/>
          <a:chExt cx="0" cy="0"/>
        </a:xfrm>
      </p:grpSpPr>
      <p:sp>
        <p:nvSpPr>
          <p:cNvPr id="265" name="Google Shape;265;p50"/>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6" name="Google Shape;266;p50"/>
          <p:cNvSpPr txBox="1"/>
          <p:nvPr>
            <p:ph idx="1" type="body"/>
          </p:nvPr>
        </p:nvSpPr>
        <p:spPr>
          <a:xfrm>
            <a:off x="432000" y="2210852"/>
            <a:ext cx="5472000" cy="3868486"/>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7" name="Google Shape;267;p50"/>
          <p:cNvSpPr txBox="1"/>
          <p:nvPr>
            <p:ph idx="2" type="body"/>
          </p:nvPr>
        </p:nvSpPr>
        <p:spPr>
          <a:xfrm>
            <a:off x="6300000" y="2210852"/>
            <a:ext cx="5472000" cy="3868486"/>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 name="Google Shape;268;p50"/>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 name="Google Shape;269;p50"/>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id="270" name="Google Shape;270;p50" title="Divider Line"/>
          <p:cNvCxnSpPr/>
          <p:nvPr/>
        </p:nvCxnSpPr>
        <p:spPr>
          <a:xfrm>
            <a:off x="449349" y="2159999"/>
            <a:ext cx="4214100" cy="0"/>
          </a:xfrm>
          <a:prstGeom prst="straightConnector1">
            <a:avLst/>
          </a:prstGeom>
          <a:noFill/>
          <a:ln cap="flat" cmpd="sng" w="28575">
            <a:solidFill>
              <a:schemeClr val="accent1"/>
            </a:solidFill>
            <a:prstDash val="solid"/>
            <a:miter lim="800000"/>
            <a:headEnd len="sm" w="sm" type="none"/>
            <a:tailEnd len="sm" w="sm" type="none"/>
          </a:ln>
        </p:spPr>
      </p:cxnSp>
      <p:cxnSp>
        <p:nvCxnSpPr>
          <p:cNvPr id="271" name="Google Shape;271;p50" title="Divider Line"/>
          <p:cNvCxnSpPr/>
          <p:nvPr/>
        </p:nvCxnSpPr>
        <p:spPr>
          <a:xfrm>
            <a:off x="6312700" y="2159999"/>
            <a:ext cx="4214100" cy="0"/>
          </a:xfrm>
          <a:prstGeom prst="straightConnector1">
            <a:avLst/>
          </a:prstGeom>
          <a:noFill/>
          <a:ln cap="flat" cmpd="sng" w="28575">
            <a:solidFill>
              <a:schemeClr val="accent4"/>
            </a:solidFill>
            <a:prstDash val="solid"/>
            <a:miter lim="800000"/>
            <a:headEnd len="sm" w="sm" type="none"/>
            <a:tailEnd len="sm" w="sm" type="none"/>
          </a:ln>
        </p:spPr>
      </p:cxnSp>
      <p:sp>
        <p:nvSpPr>
          <p:cNvPr id="272" name="Google Shape;272;p50"/>
          <p:cNvSpPr txBox="1"/>
          <p:nvPr>
            <p:ph idx="3" type="body"/>
          </p:nvPr>
        </p:nvSpPr>
        <p:spPr>
          <a:xfrm>
            <a:off x="432000" y="1654025"/>
            <a:ext cx="5472000" cy="4551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2000"/>
              <a:buNone/>
              <a:defRPr b="1" sz="2000">
                <a:solidFill>
                  <a:schemeClr val="dk1"/>
                </a:solidFill>
                <a:latin typeface="Arial Black"/>
                <a:ea typeface="Arial Black"/>
                <a:cs typeface="Arial Black"/>
                <a:sym typeface="Arial Black"/>
              </a:defRPr>
            </a:lvl1pPr>
            <a:lvl2pPr indent="-228600" lvl="1" marL="914400" algn="l">
              <a:lnSpc>
                <a:spcPct val="100000"/>
              </a:lnSpc>
              <a:spcBef>
                <a:spcPts val="500"/>
              </a:spcBef>
              <a:spcAft>
                <a:spcPts val="0"/>
              </a:spcAft>
              <a:buClr>
                <a:schemeClr val="dk2"/>
              </a:buClr>
              <a:buSzPts val="2000"/>
              <a:buNone/>
              <a:defRPr b="1" sz="2000"/>
            </a:lvl2pPr>
            <a:lvl3pPr indent="-228600" lvl="2" marL="1371600" algn="l">
              <a:lnSpc>
                <a:spcPct val="100000"/>
              </a:lnSpc>
              <a:spcBef>
                <a:spcPts val="500"/>
              </a:spcBef>
              <a:spcAft>
                <a:spcPts val="0"/>
              </a:spcAft>
              <a:buClr>
                <a:schemeClr val="dk2"/>
              </a:buClr>
              <a:buSzPts val="1800"/>
              <a:buNone/>
              <a:defRPr b="1" sz="1800"/>
            </a:lvl3pPr>
            <a:lvl4pPr indent="-228600" lvl="3" marL="1828800" algn="l">
              <a:lnSpc>
                <a:spcPct val="100000"/>
              </a:lnSpc>
              <a:spcBef>
                <a:spcPts val="500"/>
              </a:spcBef>
              <a:spcAft>
                <a:spcPts val="0"/>
              </a:spcAft>
              <a:buClr>
                <a:schemeClr val="dk2"/>
              </a:buClr>
              <a:buSzPts val="1600"/>
              <a:buNone/>
              <a:defRPr b="1" sz="1600"/>
            </a:lvl4pPr>
            <a:lvl5pPr indent="-228600" lvl="4" marL="2286000" algn="l">
              <a:lnSpc>
                <a:spcPct val="100000"/>
              </a:lnSpc>
              <a:spcBef>
                <a:spcPts val="500"/>
              </a:spcBef>
              <a:spcAft>
                <a:spcPts val="0"/>
              </a:spcAft>
              <a:buClr>
                <a:schemeClr val="dk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3" name="Google Shape;273;p50"/>
          <p:cNvSpPr txBox="1"/>
          <p:nvPr>
            <p:ph idx="4" type="body"/>
          </p:nvPr>
        </p:nvSpPr>
        <p:spPr>
          <a:xfrm>
            <a:off x="6312700" y="1654025"/>
            <a:ext cx="5459300" cy="45512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2000"/>
              <a:buNone/>
              <a:defRPr b="1" sz="2000">
                <a:solidFill>
                  <a:schemeClr val="dk1"/>
                </a:solidFill>
                <a:latin typeface="Arial Black"/>
                <a:ea typeface="Arial Black"/>
                <a:cs typeface="Arial Black"/>
                <a:sym typeface="Arial Black"/>
              </a:defRPr>
            </a:lvl1pPr>
            <a:lvl2pPr indent="-228600" lvl="1" marL="914400" algn="l">
              <a:lnSpc>
                <a:spcPct val="100000"/>
              </a:lnSpc>
              <a:spcBef>
                <a:spcPts val="500"/>
              </a:spcBef>
              <a:spcAft>
                <a:spcPts val="0"/>
              </a:spcAft>
              <a:buClr>
                <a:schemeClr val="dk2"/>
              </a:buClr>
              <a:buSzPts val="2000"/>
              <a:buNone/>
              <a:defRPr b="1" sz="2000"/>
            </a:lvl2pPr>
            <a:lvl3pPr indent="-228600" lvl="2" marL="1371600" algn="l">
              <a:lnSpc>
                <a:spcPct val="100000"/>
              </a:lnSpc>
              <a:spcBef>
                <a:spcPts val="500"/>
              </a:spcBef>
              <a:spcAft>
                <a:spcPts val="0"/>
              </a:spcAft>
              <a:buClr>
                <a:schemeClr val="dk2"/>
              </a:buClr>
              <a:buSzPts val="1800"/>
              <a:buNone/>
              <a:defRPr b="1" sz="1800"/>
            </a:lvl3pPr>
            <a:lvl4pPr indent="-228600" lvl="3" marL="1828800" algn="l">
              <a:lnSpc>
                <a:spcPct val="100000"/>
              </a:lnSpc>
              <a:spcBef>
                <a:spcPts val="500"/>
              </a:spcBef>
              <a:spcAft>
                <a:spcPts val="0"/>
              </a:spcAft>
              <a:buClr>
                <a:schemeClr val="dk2"/>
              </a:buClr>
              <a:buSzPts val="1600"/>
              <a:buNone/>
              <a:defRPr b="1" sz="1600"/>
            </a:lvl4pPr>
            <a:lvl5pPr indent="-228600" lvl="4" marL="2286000" algn="l">
              <a:lnSpc>
                <a:spcPct val="100000"/>
              </a:lnSpc>
              <a:spcBef>
                <a:spcPts val="500"/>
              </a:spcBef>
              <a:spcAft>
                <a:spcPts val="0"/>
              </a:spcAft>
              <a:buClr>
                <a:schemeClr val="dk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 Boxed">
  <p:cSld name="3 Col Boxed">
    <p:spTree>
      <p:nvGrpSpPr>
        <p:cNvPr id="274" name="Shape 274"/>
        <p:cNvGrpSpPr/>
        <p:nvPr/>
      </p:nvGrpSpPr>
      <p:grpSpPr>
        <a:xfrm>
          <a:off x="0" y="0"/>
          <a:ext cx="0" cy="0"/>
          <a:chOff x="0" y="0"/>
          <a:chExt cx="0" cy="0"/>
        </a:xfrm>
      </p:grpSpPr>
      <p:sp>
        <p:nvSpPr>
          <p:cNvPr id="275" name="Google Shape;275;p51"/>
          <p:cNvSpPr txBox="1"/>
          <p:nvPr>
            <p:ph idx="1" type="body"/>
          </p:nvPr>
        </p:nvSpPr>
        <p:spPr>
          <a:xfrm>
            <a:off x="432000" y="2448000"/>
            <a:ext cx="3600000" cy="3631338"/>
          </a:xfrm>
          <a:prstGeom prst="rect">
            <a:avLst/>
          </a:prstGeom>
          <a:solidFill>
            <a:srgbClr val="F2F2F2"/>
          </a:solidFill>
          <a:ln cap="flat" cmpd="sng" w="9525">
            <a:solidFill>
              <a:srgbClr val="D8D8D8"/>
            </a:solidFill>
            <a:prstDash val="solid"/>
            <a:round/>
            <a:headEnd len="sm" w="sm" type="none"/>
            <a:tailEnd len="sm" w="sm" type="none"/>
          </a:ln>
        </p:spPr>
        <p:txBody>
          <a:bodyPr anchorCtr="0" anchor="t" bIns="0" lIns="136800" spcFirstLastPara="1" rIns="136800" wrap="square" tIns="252000">
            <a:noAutofit/>
          </a:bodyPr>
          <a:lstStyle>
            <a:lvl1pPr indent="-342900" lvl="0" marL="457200" algn="l">
              <a:lnSpc>
                <a:spcPct val="100000"/>
              </a:lnSpc>
              <a:spcBef>
                <a:spcPts val="1000"/>
              </a:spcBef>
              <a:spcAft>
                <a:spcPts val="0"/>
              </a:spcAft>
              <a:buClr>
                <a:srgbClr val="3F3F3F"/>
              </a:buClr>
              <a:buSzPts val="1800"/>
              <a:buFont typeface="Arial"/>
              <a:buChar char="•"/>
              <a:defRPr/>
            </a:lvl1pPr>
            <a:lvl2pPr indent="-330200" lvl="1" marL="914400" algn="l">
              <a:lnSpc>
                <a:spcPct val="100000"/>
              </a:lnSpc>
              <a:spcBef>
                <a:spcPts val="500"/>
              </a:spcBef>
              <a:spcAft>
                <a:spcPts val="0"/>
              </a:spcAft>
              <a:buClr>
                <a:srgbClr val="3F3F3F"/>
              </a:buClr>
              <a:buSzPts val="1600"/>
              <a:buChar char="•"/>
              <a:defRPr/>
            </a:lvl2pPr>
            <a:lvl3pPr indent="-330200" lvl="2" marL="1371600" algn="l">
              <a:lnSpc>
                <a:spcPct val="100000"/>
              </a:lnSpc>
              <a:spcBef>
                <a:spcPts val="500"/>
              </a:spcBef>
              <a:spcAft>
                <a:spcPts val="0"/>
              </a:spcAft>
              <a:buClr>
                <a:srgbClr val="3F3F3F"/>
              </a:buClr>
              <a:buSzPts val="1600"/>
              <a:buChar char="•"/>
              <a:defRPr/>
            </a:lvl3pPr>
            <a:lvl4pPr indent="-317500" lvl="3" marL="1828800" algn="l">
              <a:lnSpc>
                <a:spcPct val="100000"/>
              </a:lnSpc>
              <a:spcBef>
                <a:spcPts val="500"/>
              </a:spcBef>
              <a:spcAft>
                <a:spcPts val="0"/>
              </a:spcAft>
              <a:buClr>
                <a:srgbClr val="3F3F3F"/>
              </a:buClr>
              <a:buSzPts val="1400"/>
              <a:buChar char="•"/>
              <a:defRPr/>
            </a:lvl4pPr>
            <a:lvl5pPr indent="-304800" lvl="4" marL="2286000" algn="l">
              <a:lnSpc>
                <a:spcPct val="100000"/>
              </a:lnSpc>
              <a:spcBef>
                <a:spcPts val="500"/>
              </a:spcBef>
              <a:spcAft>
                <a:spcPts val="0"/>
              </a:spcAft>
              <a:buClr>
                <a:srgbClr val="3F3F3F"/>
              </a:buClr>
              <a:buSzPts val="12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 name="Google Shape;276;p51"/>
          <p:cNvSpPr txBox="1"/>
          <p:nvPr>
            <p:ph idx="2" type="body"/>
          </p:nvPr>
        </p:nvSpPr>
        <p:spPr>
          <a:xfrm>
            <a:off x="4302000" y="2448000"/>
            <a:ext cx="3600000" cy="3631338"/>
          </a:xfrm>
          <a:prstGeom prst="rect">
            <a:avLst/>
          </a:prstGeom>
          <a:solidFill>
            <a:srgbClr val="F2F2F2"/>
          </a:solidFill>
          <a:ln cap="flat" cmpd="sng" w="9525">
            <a:solidFill>
              <a:srgbClr val="D8D8D8"/>
            </a:solidFill>
            <a:prstDash val="solid"/>
            <a:round/>
            <a:headEnd len="sm" w="sm" type="none"/>
            <a:tailEnd len="sm" w="sm" type="none"/>
          </a:ln>
        </p:spPr>
        <p:txBody>
          <a:bodyPr anchorCtr="0" anchor="t" bIns="0" lIns="136800" spcFirstLastPara="1" rIns="136800" wrap="square" tIns="252000">
            <a:noAutofit/>
          </a:bodyPr>
          <a:lstStyle>
            <a:lvl1pPr indent="-342900" lvl="0" marL="457200" algn="l">
              <a:lnSpc>
                <a:spcPct val="100000"/>
              </a:lnSpc>
              <a:spcBef>
                <a:spcPts val="1000"/>
              </a:spcBef>
              <a:spcAft>
                <a:spcPts val="0"/>
              </a:spcAft>
              <a:buClr>
                <a:srgbClr val="3F3F3F"/>
              </a:buClr>
              <a:buSzPts val="1800"/>
              <a:buFont typeface="Arial"/>
              <a:buChar char="•"/>
              <a:defRPr/>
            </a:lvl1pPr>
            <a:lvl2pPr indent="-330200" lvl="1" marL="914400" algn="l">
              <a:lnSpc>
                <a:spcPct val="100000"/>
              </a:lnSpc>
              <a:spcBef>
                <a:spcPts val="500"/>
              </a:spcBef>
              <a:spcAft>
                <a:spcPts val="0"/>
              </a:spcAft>
              <a:buClr>
                <a:srgbClr val="3F3F3F"/>
              </a:buClr>
              <a:buSzPts val="1600"/>
              <a:buChar char="•"/>
              <a:defRPr/>
            </a:lvl2pPr>
            <a:lvl3pPr indent="-330200" lvl="2" marL="1371600" algn="l">
              <a:lnSpc>
                <a:spcPct val="100000"/>
              </a:lnSpc>
              <a:spcBef>
                <a:spcPts val="500"/>
              </a:spcBef>
              <a:spcAft>
                <a:spcPts val="0"/>
              </a:spcAft>
              <a:buClr>
                <a:srgbClr val="3F3F3F"/>
              </a:buClr>
              <a:buSzPts val="1600"/>
              <a:buChar char="•"/>
              <a:defRPr/>
            </a:lvl3pPr>
            <a:lvl4pPr indent="-317500" lvl="3" marL="1828800" algn="l">
              <a:lnSpc>
                <a:spcPct val="100000"/>
              </a:lnSpc>
              <a:spcBef>
                <a:spcPts val="500"/>
              </a:spcBef>
              <a:spcAft>
                <a:spcPts val="0"/>
              </a:spcAft>
              <a:buClr>
                <a:srgbClr val="3F3F3F"/>
              </a:buClr>
              <a:buSzPts val="1400"/>
              <a:buChar char="•"/>
              <a:defRPr/>
            </a:lvl4pPr>
            <a:lvl5pPr indent="-304800" lvl="4" marL="2286000" algn="l">
              <a:lnSpc>
                <a:spcPct val="100000"/>
              </a:lnSpc>
              <a:spcBef>
                <a:spcPts val="500"/>
              </a:spcBef>
              <a:spcAft>
                <a:spcPts val="0"/>
              </a:spcAft>
              <a:buClr>
                <a:srgbClr val="3F3F3F"/>
              </a:buClr>
              <a:buSzPts val="12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 name="Google Shape;277;p51"/>
          <p:cNvSpPr txBox="1"/>
          <p:nvPr>
            <p:ph idx="3" type="body"/>
          </p:nvPr>
        </p:nvSpPr>
        <p:spPr>
          <a:xfrm>
            <a:off x="8172000" y="2448000"/>
            <a:ext cx="3600000" cy="3631338"/>
          </a:xfrm>
          <a:prstGeom prst="rect">
            <a:avLst/>
          </a:prstGeom>
          <a:solidFill>
            <a:srgbClr val="F2F2F2"/>
          </a:solidFill>
          <a:ln cap="flat" cmpd="sng" w="9525">
            <a:solidFill>
              <a:srgbClr val="D8D8D8"/>
            </a:solidFill>
            <a:prstDash val="solid"/>
            <a:round/>
            <a:headEnd len="sm" w="sm" type="none"/>
            <a:tailEnd len="sm" w="sm" type="none"/>
          </a:ln>
        </p:spPr>
        <p:txBody>
          <a:bodyPr anchorCtr="0" anchor="t" bIns="0" lIns="136800" spcFirstLastPara="1" rIns="136800" wrap="square" tIns="252000">
            <a:noAutofit/>
          </a:bodyPr>
          <a:lstStyle>
            <a:lvl1pPr indent="-342900" lvl="0" marL="457200" algn="l">
              <a:lnSpc>
                <a:spcPct val="100000"/>
              </a:lnSpc>
              <a:spcBef>
                <a:spcPts val="1000"/>
              </a:spcBef>
              <a:spcAft>
                <a:spcPts val="0"/>
              </a:spcAft>
              <a:buClr>
                <a:srgbClr val="3F3F3F"/>
              </a:buClr>
              <a:buSzPts val="1800"/>
              <a:buFont typeface="Arial"/>
              <a:buChar char="•"/>
              <a:defRPr/>
            </a:lvl1pPr>
            <a:lvl2pPr indent="-330200" lvl="1" marL="914400" algn="l">
              <a:lnSpc>
                <a:spcPct val="100000"/>
              </a:lnSpc>
              <a:spcBef>
                <a:spcPts val="500"/>
              </a:spcBef>
              <a:spcAft>
                <a:spcPts val="0"/>
              </a:spcAft>
              <a:buClr>
                <a:srgbClr val="3F3F3F"/>
              </a:buClr>
              <a:buSzPts val="1600"/>
              <a:buChar char="•"/>
              <a:defRPr/>
            </a:lvl2pPr>
            <a:lvl3pPr indent="-330200" lvl="2" marL="1371600" algn="l">
              <a:lnSpc>
                <a:spcPct val="100000"/>
              </a:lnSpc>
              <a:spcBef>
                <a:spcPts val="500"/>
              </a:spcBef>
              <a:spcAft>
                <a:spcPts val="0"/>
              </a:spcAft>
              <a:buClr>
                <a:srgbClr val="3F3F3F"/>
              </a:buClr>
              <a:buSzPts val="1600"/>
              <a:buChar char="•"/>
              <a:defRPr/>
            </a:lvl3pPr>
            <a:lvl4pPr indent="-317500" lvl="3" marL="1828800" algn="l">
              <a:lnSpc>
                <a:spcPct val="100000"/>
              </a:lnSpc>
              <a:spcBef>
                <a:spcPts val="500"/>
              </a:spcBef>
              <a:spcAft>
                <a:spcPts val="0"/>
              </a:spcAft>
              <a:buClr>
                <a:srgbClr val="3F3F3F"/>
              </a:buClr>
              <a:buSzPts val="1400"/>
              <a:buChar char="•"/>
              <a:defRPr/>
            </a:lvl4pPr>
            <a:lvl5pPr indent="-304800" lvl="4" marL="2286000" algn="l">
              <a:lnSpc>
                <a:spcPct val="100000"/>
              </a:lnSpc>
              <a:spcBef>
                <a:spcPts val="500"/>
              </a:spcBef>
              <a:spcAft>
                <a:spcPts val="0"/>
              </a:spcAft>
              <a:buClr>
                <a:srgbClr val="3F3F3F"/>
              </a:buClr>
              <a:buSzPts val="12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8" name="Google Shape;278;p51"/>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9" name="Google Shape;279;p51"/>
          <p:cNvSpPr txBox="1"/>
          <p:nvPr>
            <p:ph idx="4" type="body"/>
          </p:nvPr>
        </p:nvSpPr>
        <p:spPr>
          <a:xfrm>
            <a:off x="432000" y="1728000"/>
            <a:ext cx="3600000" cy="720000"/>
          </a:xfrm>
          <a:prstGeom prst="rect">
            <a:avLst/>
          </a:prstGeom>
          <a:solidFill>
            <a:srgbClr val="3F3F3F"/>
          </a:solidFill>
          <a:ln cap="flat" cmpd="sng" w="28575">
            <a:solidFill>
              <a:schemeClr val="accent1"/>
            </a:solidFill>
            <a:prstDash val="solid"/>
            <a:round/>
            <a:headEnd len="sm" w="sm" type="none"/>
            <a:tailEnd len="sm" w="sm" type="none"/>
          </a:ln>
        </p:spPr>
        <p:txBody>
          <a:bodyPr anchorCtr="0" anchor="ctr" bIns="36000" lIns="108000" spcFirstLastPara="1" rIns="108000" wrap="square" tIns="36000">
            <a:noAutofit/>
          </a:bodyPr>
          <a:lstStyle>
            <a:lvl1pPr indent="-228600" lvl="0" marL="457200" algn="ctr">
              <a:lnSpc>
                <a:spcPct val="100000"/>
              </a:lnSpc>
              <a:spcBef>
                <a:spcPts val="1000"/>
              </a:spcBef>
              <a:spcAft>
                <a:spcPts val="0"/>
              </a:spcAft>
              <a:buSzPts val="1800"/>
              <a:buNone/>
              <a:defRPr>
                <a:solidFill>
                  <a:schemeClr val="lt1"/>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0" name="Google Shape;280;p51"/>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 name="Google Shape;281;p51"/>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82" name="Google Shape;282;p51"/>
          <p:cNvSpPr txBox="1"/>
          <p:nvPr>
            <p:ph idx="5" type="body"/>
          </p:nvPr>
        </p:nvSpPr>
        <p:spPr>
          <a:xfrm>
            <a:off x="4302000" y="1728000"/>
            <a:ext cx="3600000" cy="720000"/>
          </a:xfrm>
          <a:prstGeom prst="rect">
            <a:avLst/>
          </a:prstGeom>
          <a:solidFill>
            <a:srgbClr val="3F3F3F"/>
          </a:solidFill>
          <a:ln cap="flat" cmpd="sng" w="28575">
            <a:solidFill>
              <a:schemeClr val="accent2"/>
            </a:solidFill>
            <a:prstDash val="solid"/>
            <a:round/>
            <a:headEnd len="sm" w="sm" type="none"/>
            <a:tailEnd len="sm" w="sm" type="none"/>
          </a:ln>
        </p:spPr>
        <p:txBody>
          <a:bodyPr anchorCtr="0" anchor="ctr" bIns="36000" lIns="108000" spcFirstLastPara="1" rIns="108000" wrap="square" tIns="36000">
            <a:noAutofit/>
          </a:bodyPr>
          <a:lstStyle>
            <a:lvl1pPr indent="-228600" lvl="0" marL="457200" algn="ctr">
              <a:lnSpc>
                <a:spcPct val="100000"/>
              </a:lnSpc>
              <a:spcBef>
                <a:spcPts val="1000"/>
              </a:spcBef>
              <a:spcAft>
                <a:spcPts val="0"/>
              </a:spcAft>
              <a:buSzPts val="1800"/>
              <a:buNone/>
              <a:defRPr>
                <a:solidFill>
                  <a:schemeClr val="lt1"/>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3" name="Google Shape;283;p51"/>
          <p:cNvSpPr txBox="1"/>
          <p:nvPr>
            <p:ph idx="6" type="body"/>
          </p:nvPr>
        </p:nvSpPr>
        <p:spPr>
          <a:xfrm>
            <a:off x="8172000" y="1728000"/>
            <a:ext cx="3600000" cy="720000"/>
          </a:xfrm>
          <a:prstGeom prst="rect">
            <a:avLst/>
          </a:prstGeom>
          <a:solidFill>
            <a:srgbClr val="3F3F3F"/>
          </a:solidFill>
          <a:ln cap="flat" cmpd="sng" w="28575">
            <a:solidFill>
              <a:schemeClr val="accent3"/>
            </a:solidFill>
            <a:prstDash val="solid"/>
            <a:round/>
            <a:headEnd len="sm" w="sm" type="none"/>
            <a:tailEnd len="sm" w="sm" type="none"/>
          </a:ln>
        </p:spPr>
        <p:txBody>
          <a:bodyPr anchorCtr="0" anchor="ctr" bIns="36000" lIns="108000" spcFirstLastPara="1" rIns="108000" wrap="square" tIns="36000">
            <a:noAutofit/>
          </a:bodyPr>
          <a:lstStyle>
            <a:lvl1pPr indent="-228600" lvl="0" marL="457200" algn="ctr">
              <a:lnSpc>
                <a:spcPct val="100000"/>
              </a:lnSpc>
              <a:spcBef>
                <a:spcPts val="1000"/>
              </a:spcBef>
              <a:spcAft>
                <a:spcPts val="0"/>
              </a:spcAft>
              <a:buSzPts val="1800"/>
              <a:buNone/>
              <a:defRPr>
                <a:solidFill>
                  <a:schemeClr val="lt1"/>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4" name="Google Shape;284;p51"/>
          <p:cNvSpPr txBox="1"/>
          <p:nvPr>
            <p:ph idx="7"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228600" lvl="1" marL="914400" algn="l">
              <a:lnSpc>
                <a:spcPct val="100000"/>
              </a:lnSpc>
              <a:spcBef>
                <a:spcPts val="500"/>
              </a:spcBef>
              <a:spcAft>
                <a:spcPts val="0"/>
              </a:spcAft>
              <a:buClr>
                <a:schemeClr val="dk2"/>
              </a:buClr>
              <a:buSzPts val="1600"/>
              <a:buNone/>
              <a:defRPr/>
            </a:lvl2pPr>
            <a:lvl3pPr indent="-228600" lvl="2" marL="1371600" algn="l">
              <a:lnSpc>
                <a:spcPct val="100000"/>
              </a:lnSpc>
              <a:spcBef>
                <a:spcPts val="500"/>
              </a:spcBef>
              <a:spcAft>
                <a:spcPts val="0"/>
              </a:spcAft>
              <a:buClr>
                <a:schemeClr val="dk2"/>
              </a:buClr>
              <a:buSzPts val="16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p:cSld name="Timeline">
    <p:spTree>
      <p:nvGrpSpPr>
        <p:cNvPr id="285" name="Shape 285"/>
        <p:cNvGrpSpPr/>
        <p:nvPr/>
      </p:nvGrpSpPr>
      <p:grpSpPr>
        <a:xfrm>
          <a:off x="0" y="0"/>
          <a:ext cx="0" cy="0"/>
          <a:chOff x="0" y="0"/>
          <a:chExt cx="0" cy="0"/>
        </a:xfrm>
      </p:grpSpPr>
      <p:sp>
        <p:nvSpPr>
          <p:cNvPr id="286" name="Google Shape;286;p52"/>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7" name="Google Shape;287;p52"/>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8" name="Google Shape;288;p52"/>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89" name="Google Shape;289;p52"/>
          <p:cNvSpPr txBox="1"/>
          <p:nvPr>
            <p:ph idx="1"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228600" lvl="1" marL="914400" algn="l">
              <a:lnSpc>
                <a:spcPct val="100000"/>
              </a:lnSpc>
              <a:spcBef>
                <a:spcPts val="500"/>
              </a:spcBef>
              <a:spcAft>
                <a:spcPts val="0"/>
              </a:spcAft>
              <a:buClr>
                <a:schemeClr val="dk2"/>
              </a:buClr>
              <a:buSzPts val="1600"/>
              <a:buNone/>
              <a:defRPr/>
            </a:lvl2pPr>
            <a:lvl3pPr indent="-228600" lvl="2" marL="1371600" algn="l">
              <a:lnSpc>
                <a:spcPct val="100000"/>
              </a:lnSpc>
              <a:spcBef>
                <a:spcPts val="500"/>
              </a:spcBef>
              <a:spcAft>
                <a:spcPts val="0"/>
              </a:spcAft>
              <a:buClr>
                <a:schemeClr val="dk2"/>
              </a:buClr>
              <a:buSzPts val="16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90" name="Google Shape;290;p52"/>
          <p:cNvCxnSpPr/>
          <p:nvPr/>
        </p:nvCxnSpPr>
        <p:spPr>
          <a:xfrm>
            <a:off x="431800" y="3866682"/>
            <a:ext cx="11339513" cy="0"/>
          </a:xfrm>
          <a:prstGeom prst="straightConnector1">
            <a:avLst/>
          </a:prstGeom>
          <a:noFill/>
          <a:ln cap="flat" cmpd="sng" w="9525">
            <a:solidFill>
              <a:srgbClr val="BFBFBF"/>
            </a:solidFill>
            <a:prstDash val="solid"/>
            <a:miter lim="800000"/>
            <a:headEnd len="sm" w="sm" type="none"/>
            <a:tailEnd len="med" w="med" type="triangle"/>
          </a:ln>
        </p:spPr>
      </p:cxnSp>
      <p:sp>
        <p:nvSpPr>
          <p:cNvPr id="291" name="Google Shape;291;p52"/>
          <p:cNvSpPr txBox="1"/>
          <p:nvPr>
            <p:ph idx="2" type="body"/>
          </p:nvPr>
        </p:nvSpPr>
        <p:spPr>
          <a:xfrm>
            <a:off x="412908" y="3973125"/>
            <a:ext cx="415608" cy="201776"/>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2" name="Google Shape;292;p52"/>
          <p:cNvSpPr txBox="1"/>
          <p:nvPr>
            <p:ph idx="3" type="body"/>
          </p:nvPr>
        </p:nvSpPr>
        <p:spPr>
          <a:xfrm>
            <a:off x="431799"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3" name="Google Shape;293;p52"/>
          <p:cNvSpPr txBox="1"/>
          <p:nvPr>
            <p:ph idx="4" type="body"/>
          </p:nvPr>
        </p:nvSpPr>
        <p:spPr>
          <a:xfrm>
            <a:off x="903816"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4" name="Google Shape;294;p52"/>
          <p:cNvSpPr txBox="1"/>
          <p:nvPr>
            <p:ph idx="5" type="body"/>
          </p:nvPr>
        </p:nvSpPr>
        <p:spPr>
          <a:xfrm>
            <a:off x="1375833"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5" name="Google Shape;295;p52"/>
          <p:cNvSpPr txBox="1"/>
          <p:nvPr>
            <p:ph idx="6" type="body"/>
          </p:nvPr>
        </p:nvSpPr>
        <p:spPr>
          <a:xfrm>
            <a:off x="1847850"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6" name="Google Shape;296;p52"/>
          <p:cNvSpPr txBox="1"/>
          <p:nvPr>
            <p:ph idx="7" type="body"/>
          </p:nvPr>
        </p:nvSpPr>
        <p:spPr>
          <a:xfrm>
            <a:off x="6077108" y="3973125"/>
            <a:ext cx="415608" cy="201776"/>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1000"/>
              </a:spcBef>
              <a:spcAft>
                <a:spcPts val="0"/>
              </a:spcAft>
              <a:buSzPts val="1400"/>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7" name="Google Shape;297;p52"/>
          <p:cNvSpPr txBox="1"/>
          <p:nvPr>
            <p:ph idx="8" type="body"/>
          </p:nvPr>
        </p:nvSpPr>
        <p:spPr>
          <a:xfrm>
            <a:off x="2319867"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8" name="Google Shape;298;p52"/>
          <p:cNvSpPr txBox="1"/>
          <p:nvPr>
            <p:ph idx="9" type="body"/>
          </p:nvPr>
        </p:nvSpPr>
        <p:spPr>
          <a:xfrm>
            <a:off x="2791884"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 name="Google Shape;299;p52"/>
          <p:cNvSpPr txBox="1"/>
          <p:nvPr>
            <p:ph idx="13" type="body"/>
          </p:nvPr>
        </p:nvSpPr>
        <p:spPr>
          <a:xfrm>
            <a:off x="3263901"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0" name="Google Shape;300;p52"/>
          <p:cNvSpPr txBox="1"/>
          <p:nvPr>
            <p:ph idx="14" type="body"/>
          </p:nvPr>
        </p:nvSpPr>
        <p:spPr>
          <a:xfrm>
            <a:off x="4679952"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 name="Google Shape;301;p52"/>
          <p:cNvSpPr txBox="1"/>
          <p:nvPr>
            <p:ph idx="15" type="body"/>
          </p:nvPr>
        </p:nvSpPr>
        <p:spPr>
          <a:xfrm>
            <a:off x="3735918"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52"/>
          <p:cNvSpPr txBox="1"/>
          <p:nvPr>
            <p:ph idx="16" type="body"/>
          </p:nvPr>
        </p:nvSpPr>
        <p:spPr>
          <a:xfrm>
            <a:off x="4207935"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52"/>
          <p:cNvSpPr txBox="1"/>
          <p:nvPr>
            <p:ph idx="17" type="body"/>
          </p:nvPr>
        </p:nvSpPr>
        <p:spPr>
          <a:xfrm>
            <a:off x="5151969"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4" name="Google Shape;304;p52"/>
          <p:cNvSpPr txBox="1"/>
          <p:nvPr>
            <p:ph idx="18" type="body"/>
          </p:nvPr>
        </p:nvSpPr>
        <p:spPr>
          <a:xfrm>
            <a:off x="5623986"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 name="Google Shape;305;p52"/>
          <p:cNvSpPr txBox="1"/>
          <p:nvPr>
            <p:ph idx="19" type="body"/>
          </p:nvPr>
        </p:nvSpPr>
        <p:spPr>
          <a:xfrm>
            <a:off x="6095999"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 name="Google Shape;306;p52"/>
          <p:cNvSpPr txBox="1"/>
          <p:nvPr>
            <p:ph idx="20" type="body"/>
          </p:nvPr>
        </p:nvSpPr>
        <p:spPr>
          <a:xfrm>
            <a:off x="6568012"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7" name="Google Shape;307;p52"/>
          <p:cNvSpPr txBox="1"/>
          <p:nvPr>
            <p:ph idx="21" type="body"/>
          </p:nvPr>
        </p:nvSpPr>
        <p:spPr>
          <a:xfrm>
            <a:off x="7040029"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8" name="Google Shape;308;p52"/>
          <p:cNvSpPr txBox="1"/>
          <p:nvPr>
            <p:ph idx="22" type="body"/>
          </p:nvPr>
        </p:nvSpPr>
        <p:spPr>
          <a:xfrm>
            <a:off x="7512046"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9" name="Google Shape;309;p52"/>
          <p:cNvSpPr txBox="1"/>
          <p:nvPr>
            <p:ph idx="23" type="body"/>
          </p:nvPr>
        </p:nvSpPr>
        <p:spPr>
          <a:xfrm>
            <a:off x="7984063"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52"/>
          <p:cNvSpPr txBox="1"/>
          <p:nvPr>
            <p:ph idx="24" type="body"/>
          </p:nvPr>
        </p:nvSpPr>
        <p:spPr>
          <a:xfrm>
            <a:off x="8456080"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1" name="Google Shape;311;p52"/>
          <p:cNvSpPr txBox="1"/>
          <p:nvPr>
            <p:ph idx="25" type="body"/>
          </p:nvPr>
        </p:nvSpPr>
        <p:spPr>
          <a:xfrm>
            <a:off x="8928097"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52"/>
          <p:cNvSpPr txBox="1"/>
          <p:nvPr>
            <p:ph idx="26" type="body"/>
          </p:nvPr>
        </p:nvSpPr>
        <p:spPr>
          <a:xfrm>
            <a:off x="10344148"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3" name="Google Shape;313;p52"/>
          <p:cNvSpPr txBox="1"/>
          <p:nvPr>
            <p:ph idx="27" type="body"/>
          </p:nvPr>
        </p:nvSpPr>
        <p:spPr>
          <a:xfrm>
            <a:off x="9400114"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4" name="Google Shape;314;p52"/>
          <p:cNvSpPr txBox="1"/>
          <p:nvPr>
            <p:ph idx="28" type="body"/>
          </p:nvPr>
        </p:nvSpPr>
        <p:spPr>
          <a:xfrm>
            <a:off x="9872131"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5" name="Google Shape;315;p52"/>
          <p:cNvSpPr txBox="1"/>
          <p:nvPr>
            <p:ph idx="29" type="body"/>
          </p:nvPr>
        </p:nvSpPr>
        <p:spPr>
          <a:xfrm>
            <a:off x="10816165"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6" name="Google Shape;316;p52"/>
          <p:cNvSpPr txBox="1"/>
          <p:nvPr>
            <p:ph idx="30" type="body"/>
          </p:nvPr>
        </p:nvSpPr>
        <p:spPr>
          <a:xfrm>
            <a:off x="11288182" y="3597398"/>
            <a:ext cx="377825" cy="201776"/>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7" name="Google Shape;317;p52"/>
          <p:cNvSpPr txBox="1"/>
          <p:nvPr>
            <p:ph idx="31" type="body"/>
          </p:nvPr>
        </p:nvSpPr>
        <p:spPr>
          <a:xfrm>
            <a:off x="5360988" y="2190750"/>
            <a:ext cx="1793875" cy="561975"/>
          </a:xfrm>
          <a:prstGeom prst="rect">
            <a:avLst/>
          </a:prstGeom>
          <a:solidFill>
            <a:srgbClr val="F2F2F2"/>
          </a:solidFill>
          <a:ln>
            <a:noFill/>
          </a:ln>
        </p:spPr>
        <p:txBody>
          <a:bodyPr anchorCtr="0" anchor="t" bIns="0" lIns="0" spcFirstLastPara="1" rIns="0" wrap="square" tIns="36000">
            <a:noAutofit/>
          </a:bodyPr>
          <a:lstStyle>
            <a:lvl1pPr indent="-228600" lvl="0" marL="457200" algn="ctr">
              <a:lnSpc>
                <a:spcPct val="100000"/>
              </a:lnSpc>
              <a:spcBef>
                <a:spcPts val="1000"/>
              </a:spcBef>
              <a:spcAft>
                <a:spcPts val="0"/>
              </a:spcAft>
              <a:buSzPts val="1600"/>
              <a:buNone/>
              <a:defRPr sz="1600"/>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8" name="Google Shape;318;p52"/>
          <p:cNvSpPr txBox="1"/>
          <p:nvPr>
            <p:ph idx="32" type="body"/>
          </p:nvPr>
        </p:nvSpPr>
        <p:spPr>
          <a:xfrm>
            <a:off x="5412717" y="2505005"/>
            <a:ext cx="1690417" cy="22467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200"/>
              <a:buNone/>
              <a:defRPr sz="12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am 3 Members">
  <p:cSld name="Team 3 Members">
    <p:spTree>
      <p:nvGrpSpPr>
        <p:cNvPr id="319" name="Shape 319"/>
        <p:cNvGrpSpPr/>
        <p:nvPr/>
      </p:nvGrpSpPr>
      <p:grpSpPr>
        <a:xfrm>
          <a:off x="0" y="0"/>
          <a:ext cx="0" cy="0"/>
          <a:chOff x="0" y="0"/>
          <a:chExt cx="0" cy="0"/>
        </a:xfrm>
      </p:grpSpPr>
      <p:sp>
        <p:nvSpPr>
          <p:cNvPr id="320" name="Google Shape;320;p53"/>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1" name="Google Shape;321;p53"/>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53"/>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23" name="Google Shape;323;p53"/>
          <p:cNvSpPr/>
          <p:nvPr>
            <p:ph idx="2" type="pic"/>
          </p:nvPr>
        </p:nvSpPr>
        <p:spPr>
          <a:xfrm>
            <a:off x="431799" y="2319681"/>
            <a:ext cx="1352367" cy="1352367"/>
          </a:xfrm>
          <a:prstGeom prst="rect">
            <a:avLst/>
          </a:prstGeom>
          <a:solidFill>
            <a:srgbClr val="F2F2F2">
              <a:alpha val="69803"/>
            </a:srgbClr>
          </a:solidFill>
          <a:ln cap="sq" cmpd="sng" w="95250">
            <a:solidFill>
              <a:srgbClr val="F2F2F2"/>
            </a:solidFill>
            <a:prstDash val="solid"/>
            <a:miter lim="800000"/>
            <a:headEnd len="sm" w="sm" type="none"/>
            <a:tailEnd len="sm" w="sm" type="none"/>
          </a:ln>
        </p:spPr>
        <p:txBody>
          <a:bodyPr anchorCtr="1" anchor="ctr" bIns="0" lIns="180000" spcFirstLastPara="1" rIns="180000" wrap="square" tIns="0">
            <a:noAutofit/>
          </a:bodyPr>
          <a:lstStyle>
            <a:lvl1pPr lvl="0" marR="0" rtl="0" algn="ctr">
              <a:lnSpc>
                <a:spcPct val="100000"/>
              </a:lnSpc>
              <a:spcBef>
                <a:spcPts val="1000"/>
              </a:spcBef>
              <a:spcAft>
                <a:spcPts val="0"/>
              </a:spcAft>
              <a:buClr>
                <a:schemeClr val="accent1"/>
              </a:buClr>
              <a:buSzPts val="1100"/>
              <a:buFont typeface="Arial"/>
              <a:buNone/>
              <a:defRPr b="0" i="1" sz="1100" u="none" cap="none" strike="noStrike">
                <a:solidFill>
                  <a:srgbClr val="7F7F7F"/>
                </a:solidFill>
                <a:latin typeface="Times New Roman"/>
                <a:ea typeface="Times New Roman"/>
                <a:cs typeface="Times New Roman"/>
                <a:sym typeface="Times New Roman"/>
              </a:defRPr>
            </a:lvl1pPr>
            <a:lvl2pPr lvl="1"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2pPr>
            <a:lvl3pPr lvl="2"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3pPr>
            <a:lvl4pPr lvl="3"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Tahoma"/>
                <a:ea typeface="Tahoma"/>
                <a:cs typeface="Tahoma"/>
                <a:sym typeface="Tahoma"/>
              </a:defRPr>
            </a:lvl4pPr>
            <a:lvl5pPr lvl="4"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Tahoma"/>
                <a:ea typeface="Tahoma"/>
                <a:cs typeface="Tahoma"/>
                <a:sym typeface="Tahom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24" name="Google Shape;324;p53"/>
          <p:cNvSpPr txBox="1"/>
          <p:nvPr>
            <p:ph idx="1" type="body"/>
          </p:nvPr>
        </p:nvSpPr>
        <p:spPr>
          <a:xfrm>
            <a:off x="1974854" y="2485913"/>
            <a:ext cx="2124000" cy="701538"/>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2400"/>
              <a:buFont typeface="Arial"/>
              <a:buNone/>
              <a:defRPr sz="2400"/>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 name="Google Shape;325;p53"/>
          <p:cNvSpPr txBox="1"/>
          <p:nvPr>
            <p:ph idx="3" type="body"/>
          </p:nvPr>
        </p:nvSpPr>
        <p:spPr>
          <a:xfrm>
            <a:off x="1974854" y="3904988"/>
            <a:ext cx="2124000" cy="180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 name="Google Shape;326;p53"/>
          <p:cNvSpPr txBox="1"/>
          <p:nvPr>
            <p:ph idx="4"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228600" lvl="1" marL="914400" algn="l">
              <a:lnSpc>
                <a:spcPct val="100000"/>
              </a:lnSpc>
              <a:spcBef>
                <a:spcPts val="500"/>
              </a:spcBef>
              <a:spcAft>
                <a:spcPts val="0"/>
              </a:spcAft>
              <a:buClr>
                <a:schemeClr val="dk2"/>
              </a:buClr>
              <a:buSzPts val="1600"/>
              <a:buNone/>
              <a:defRPr/>
            </a:lvl2pPr>
            <a:lvl3pPr indent="-228600" lvl="2" marL="1371600" algn="l">
              <a:lnSpc>
                <a:spcPct val="100000"/>
              </a:lnSpc>
              <a:spcBef>
                <a:spcPts val="500"/>
              </a:spcBef>
              <a:spcAft>
                <a:spcPts val="0"/>
              </a:spcAft>
              <a:buClr>
                <a:schemeClr val="dk2"/>
              </a:buClr>
              <a:buSzPts val="16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7" name="Google Shape;327;p53"/>
          <p:cNvSpPr txBox="1"/>
          <p:nvPr>
            <p:ph idx="5" type="body"/>
          </p:nvPr>
        </p:nvSpPr>
        <p:spPr>
          <a:xfrm>
            <a:off x="1974854" y="3461032"/>
            <a:ext cx="2124000" cy="24588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Font typeface="Arial"/>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 name="Google Shape;328;p53"/>
          <p:cNvSpPr/>
          <p:nvPr>
            <p:ph idx="6" type="pic"/>
          </p:nvPr>
        </p:nvSpPr>
        <p:spPr>
          <a:xfrm>
            <a:off x="4268028" y="2319681"/>
            <a:ext cx="1352367" cy="1352367"/>
          </a:xfrm>
          <a:prstGeom prst="rect">
            <a:avLst/>
          </a:prstGeom>
          <a:solidFill>
            <a:srgbClr val="F2F2F2">
              <a:alpha val="69803"/>
            </a:srgbClr>
          </a:solidFill>
          <a:ln cap="sq" cmpd="sng" w="95250">
            <a:solidFill>
              <a:srgbClr val="F2F2F2"/>
            </a:solidFill>
            <a:prstDash val="solid"/>
            <a:miter lim="800000"/>
            <a:headEnd len="sm" w="sm" type="none"/>
            <a:tailEnd len="sm" w="sm" type="none"/>
          </a:ln>
        </p:spPr>
        <p:txBody>
          <a:bodyPr anchorCtr="1" anchor="ctr" bIns="0" lIns="180000" spcFirstLastPara="1" rIns="180000" wrap="square" tIns="0">
            <a:noAutofit/>
          </a:bodyPr>
          <a:lstStyle>
            <a:lvl1pPr lvl="0" marR="0" rtl="0" algn="ctr">
              <a:lnSpc>
                <a:spcPct val="100000"/>
              </a:lnSpc>
              <a:spcBef>
                <a:spcPts val="1000"/>
              </a:spcBef>
              <a:spcAft>
                <a:spcPts val="0"/>
              </a:spcAft>
              <a:buClr>
                <a:schemeClr val="accent1"/>
              </a:buClr>
              <a:buSzPts val="1100"/>
              <a:buFont typeface="Arial"/>
              <a:buNone/>
              <a:defRPr b="0" i="1" sz="1100" u="none" cap="none" strike="noStrike">
                <a:solidFill>
                  <a:srgbClr val="7F7F7F"/>
                </a:solidFill>
                <a:latin typeface="Times New Roman"/>
                <a:ea typeface="Times New Roman"/>
                <a:cs typeface="Times New Roman"/>
                <a:sym typeface="Times New Roman"/>
              </a:defRPr>
            </a:lvl1pPr>
            <a:lvl2pPr lvl="1"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2pPr>
            <a:lvl3pPr lvl="2"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3pPr>
            <a:lvl4pPr lvl="3"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Tahoma"/>
                <a:ea typeface="Tahoma"/>
                <a:cs typeface="Tahoma"/>
                <a:sym typeface="Tahoma"/>
              </a:defRPr>
            </a:lvl4pPr>
            <a:lvl5pPr lvl="4"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Tahoma"/>
                <a:ea typeface="Tahoma"/>
                <a:cs typeface="Tahoma"/>
                <a:sym typeface="Tahom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29" name="Google Shape;329;p53"/>
          <p:cNvSpPr txBox="1"/>
          <p:nvPr>
            <p:ph idx="7" type="body"/>
          </p:nvPr>
        </p:nvSpPr>
        <p:spPr>
          <a:xfrm>
            <a:off x="5811083" y="2485913"/>
            <a:ext cx="2124000" cy="701538"/>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2400"/>
              <a:buFont typeface="Arial"/>
              <a:buNone/>
              <a:defRPr sz="2400"/>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0" name="Google Shape;330;p53"/>
          <p:cNvSpPr txBox="1"/>
          <p:nvPr>
            <p:ph idx="8" type="body"/>
          </p:nvPr>
        </p:nvSpPr>
        <p:spPr>
          <a:xfrm>
            <a:off x="5811083" y="3904988"/>
            <a:ext cx="2124000" cy="180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1" name="Google Shape;331;p53"/>
          <p:cNvSpPr txBox="1"/>
          <p:nvPr>
            <p:ph idx="9" type="body"/>
          </p:nvPr>
        </p:nvSpPr>
        <p:spPr>
          <a:xfrm>
            <a:off x="5811083" y="3461032"/>
            <a:ext cx="2124000" cy="24588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Font typeface="Arial"/>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 name="Google Shape;332;p53"/>
          <p:cNvSpPr/>
          <p:nvPr>
            <p:ph idx="13" type="pic"/>
          </p:nvPr>
        </p:nvSpPr>
        <p:spPr>
          <a:xfrm>
            <a:off x="8112825" y="2319681"/>
            <a:ext cx="1352367" cy="1352367"/>
          </a:xfrm>
          <a:prstGeom prst="rect">
            <a:avLst/>
          </a:prstGeom>
          <a:solidFill>
            <a:srgbClr val="F2F2F2">
              <a:alpha val="69803"/>
            </a:srgbClr>
          </a:solidFill>
          <a:ln cap="sq" cmpd="sng" w="95250">
            <a:solidFill>
              <a:srgbClr val="F2F2F2"/>
            </a:solidFill>
            <a:prstDash val="solid"/>
            <a:miter lim="800000"/>
            <a:headEnd len="sm" w="sm" type="none"/>
            <a:tailEnd len="sm" w="sm" type="none"/>
          </a:ln>
        </p:spPr>
        <p:txBody>
          <a:bodyPr anchorCtr="1" anchor="ctr" bIns="0" lIns="180000" spcFirstLastPara="1" rIns="180000" wrap="square" tIns="0">
            <a:noAutofit/>
          </a:bodyPr>
          <a:lstStyle>
            <a:lvl1pPr lvl="0" marR="0" rtl="0" algn="ctr">
              <a:lnSpc>
                <a:spcPct val="100000"/>
              </a:lnSpc>
              <a:spcBef>
                <a:spcPts val="1000"/>
              </a:spcBef>
              <a:spcAft>
                <a:spcPts val="0"/>
              </a:spcAft>
              <a:buClr>
                <a:schemeClr val="accent1"/>
              </a:buClr>
              <a:buSzPts val="1100"/>
              <a:buFont typeface="Arial"/>
              <a:buNone/>
              <a:defRPr b="0" i="1" sz="1100" u="none" cap="none" strike="noStrike">
                <a:solidFill>
                  <a:srgbClr val="7F7F7F"/>
                </a:solidFill>
                <a:latin typeface="Times New Roman"/>
                <a:ea typeface="Times New Roman"/>
                <a:cs typeface="Times New Roman"/>
                <a:sym typeface="Times New Roman"/>
              </a:defRPr>
            </a:lvl1pPr>
            <a:lvl2pPr lvl="1"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2pPr>
            <a:lvl3pPr lvl="2"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3pPr>
            <a:lvl4pPr lvl="3"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Tahoma"/>
                <a:ea typeface="Tahoma"/>
                <a:cs typeface="Tahoma"/>
                <a:sym typeface="Tahoma"/>
              </a:defRPr>
            </a:lvl4pPr>
            <a:lvl5pPr lvl="4"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Tahoma"/>
                <a:ea typeface="Tahoma"/>
                <a:cs typeface="Tahoma"/>
                <a:sym typeface="Tahom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33" name="Google Shape;333;p53"/>
          <p:cNvSpPr txBox="1"/>
          <p:nvPr>
            <p:ph idx="14" type="body"/>
          </p:nvPr>
        </p:nvSpPr>
        <p:spPr>
          <a:xfrm>
            <a:off x="9647313" y="2485913"/>
            <a:ext cx="2124000" cy="701538"/>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2400"/>
              <a:buFont typeface="Arial"/>
              <a:buNone/>
              <a:defRPr sz="2400"/>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 name="Google Shape;334;p53"/>
          <p:cNvSpPr txBox="1"/>
          <p:nvPr>
            <p:ph idx="15" type="body"/>
          </p:nvPr>
        </p:nvSpPr>
        <p:spPr>
          <a:xfrm>
            <a:off x="9647313" y="3904988"/>
            <a:ext cx="2124000" cy="180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 name="Google Shape;335;p53"/>
          <p:cNvSpPr txBox="1"/>
          <p:nvPr>
            <p:ph idx="16" type="body"/>
          </p:nvPr>
        </p:nvSpPr>
        <p:spPr>
          <a:xfrm>
            <a:off x="9647313" y="3461032"/>
            <a:ext cx="2124000" cy="24588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Font typeface="Arial"/>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am 6 Members">
  <p:cSld name="Team 6 Members">
    <p:spTree>
      <p:nvGrpSpPr>
        <p:cNvPr id="336" name="Shape 336"/>
        <p:cNvGrpSpPr/>
        <p:nvPr/>
      </p:nvGrpSpPr>
      <p:grpSpPr>
        <a:xfrm>
          <a:off x="0" y="0"/>
          <a:ext cx="0" cy="0"/>
          <a:chOff x="0" y="0"/>
          <a:chExt cx="0" cy="0"/>
        </a:xfrm>
      </p:grpSpPr>
      <p:sp>
        <p:nvSpPr>
          <p:cNvPr id="337" name="Google Shape;337;p54"/>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8" name="Google Shape;338;p54"/>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9" name="Google Shape;339;p54"/>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40" name="Google Shape;340;p54"/>
          <p:cNvSpPr txBox="1"/>
          <p:nvPr>
            <p:ph idx="1"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228600" lvl="1" marL="914400" algn="l">
              <a:lnSpc>
                <a:spcPct val="100000"/>
              </a:lnSpc>
              <a:spcBef>
                <a:spcPts val="500"/>
              </a:spcBef>
              <a:spcAft>
                <a:spcPts val="0"/>
              </a:spcAft>
              <a:buClr>
                <a:schemeClr val="dk2"/>
              </a:buClr>
              <a:buSzPts val="1600"/>
              <a:buNone/>
              <a:defRPr/>
            </a:lvl2pPr>
            <a:lvl3pPr indent="-228600" lvl="2" marL="1371600" algn="l">
              <a:lnSpc>
                <a:spcPct val="100000"/>
              </a:lnSpc>
              <a:spcBef>
                <a:spcPts val="500"/>
              </a:spcBef>
              <a:spcAft>
                <a:spcPts val="0"/>
              </a:spcAft>
              <a:buClr>
                <a:schemeClr val="dk2"/>
              </a:buClr>
              <a:buSzPts val="16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54"/>
          <p:cNvSpPr txBox="1"/>
          <p:nvPr>
            <p:ph idx="2" type="body"/>
          </p:nvPr>
        </p:nvSpPr>
        <p:spPr>
          <a:xfrm>
            <a:off x="431800" y="4113808"/>
            <a:ext cx="1620000" cy="7835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2400"/>
              <a:buFont typeface="Arial"/>
              <a:buNone/>
              <a:defRPr sz="2400"/>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2" name="Google Shape;342;p54"/>
          <p:cNvSpPr txBox="1"/>
          <p:nvPr>
            <p:ph idx="3" type="body"/>
          </p:nvPr>
        </p:nvSpPr>
        <p:spPr>
          <a:xfrm>
            <a:off x="431800" y="5258975"/>
            <a:ext cx="1620000" cy="72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3" name="Google Shape;343;p54"/>
          <p:cNvSpPr txBox="1"/>
          <p:nvPr>
            <p:ph idx="4" type="body"/>
          </p:nvPr>
        </p:nvSpPr>
        <p:spPr>
          <a:xfrm>
            <a:off x="2375703" y="4113808"/>
            <a:ext cx="1620000" cy="7835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2400"/>
              <a:buFont typeface="Arial"/>
              <a:buNone/>
              <a:defRPr sz="2400"/>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4" name="Google Shape;344;p54"/>
          <p:cNvSpPr txBox="1"/>
          <p:nvPr>
            <p:ph idx="5" type="body"/>
          </p:nvPr>
        </p:nvSpPr>
        <p:spPr>
          <a:xfrm>
            <a:off x="2375703" y="5258975"/>
            <a:ext cx="1620000" cy="72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 name="Google Shape;345;p54"/>
          <p:cNvSpPr txBox="1"/>
          <p:nvPr>
            <p:ph idx="6" type="body"/>
          </p:nvPr>
        </p:nvSpPr>
        <p:spPr>
          <a:xfrm>
            <a:off x="4319606" y="4113808"/>
            <a:ext cx="1620000" cy="7835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2400"/>
              <a:buFont typeface="Arial"/>
              <a:buNone/>
              <a:defRPr sz="2400"/>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6" name="Google Shape;346;p54"/>
          <p:cNvSpPr txBox="1"/>
          <p:nvPr>
            <p:ph idx="7" type="body"/>
          </p:nvPr>
        </p:nvSpPr>
        <p:spPr>
          <a:xfrm>
            <a:off x="4319606" y="5258975"/>
            <a:ext cx="1620000" cy="72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54"/>
          <p:cNvSpPr txBox="1"/>
          <p:nvPr>
            <p:ph idx="8" type="body"/>
          </p:nvPr>
        </p:nvSpPr>
        <p:spPr>
          <a:xfrm>
            <a:off x="6263509" y="4113808"/>
            <a:ext cx="1620000" cy="7835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2400"/>
              <a:buFont typeface="Arial"/>
              <a:buNone/>
              <a:defRPr sz="2400"/>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 name="Google Shape;348;p54"/>
          <p:cNvSpPr txBox="1"/>
          <p:nvPr>
            <p:ph idx="9" type="body"/>
          </p:nvPr>
        </p:nvSpPr>
        <p:spPr>
          <a:xfrm>
            <a:off x="6263509" y="5258975"/>
            <a:ext cx="1620000" cy="72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9" name="Google Shape;349;p54"/>
          <p:cNvSpPr txBox="1"/>
          <p:nvPr>
            <p:ph idx="13" type="body"/>
          </p:nvPr>
        </p:nvSpPr>
        <p:spPr>
          <a:xfrm>
            <a:off x="8207412" y="4113808"/>
            <a:ext cx="1620000" cy="7835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2400"/>
              <a:buFont typeface="Arial"/>
              <a:buNone/>
              <a:defRPr sz="2400"/>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0" name="Google Shape;350;p54"/>
          <p:cNvSpPr txBox="1"/>
          <p:nvPr>
            <p:ph idx="14" type="body"/>
          </p:nvPr>
        </p:nvSpPr>
        <p:spPr>
          <a:xfrm>
            <a:off x="8207412" y="5258975"/>
            <a:ext cx="1620000" cy="72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 name="Google Shape;351;p54"/>
          <p:cNvSpPr/>
          <p:nvPr>
            <p:ph idx="15" type="pic"/>
          </p:nvPr>
        </p:nvSpPr>
        <p:spPr>
          <a:xfrm>
            <a:off x="431800" y="2246681"/>
            <a:ext cx="1620000" cy="16200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txBody>
          <a:bodyPr anchorCtr="1" anchor="ctr" bIns="0" lIns="180000" spcFirstLastPara="1" rIns="180000" wrap="square" tIns="0">
            <a:noAutofit/>
          </a:bodyPr>
          <a:lstStyle>
            <a:lvl1pPr lvl="0" marR="0" rtl="0" algn="ctr">
              <a:lnSpc>
                <a:spcPct val="100000"/>
              </a:lnSpc>
              <a:spcBef>
                <a:spcPts val="1000"/>
              </a:spcBef>
              <a:spcAft>
                <a:spcPts val="0"/>
              </a:spcAft>
              <a:buClr>
                <a:schemeClr val="accent1"/>
              </a:buClr>
              <a:buSzPts val="1100"/>
              <a:buFont typeface="Arial"/>
              <a:buNone/>
              <a:defRPr b="0" i="1" sz="1100" u="none" cap="none" strike="noStrike">
                <a:solidFill>
                  <a:srgbClr val="7F7F7F"/>
                </a:solidFill>
                <a:latin typeface="Times New Roman"/>
                <a:ea typeface="Times New Roman"/>
                <a:cs typeface="Times New Roman"/>
                <a:sym typeface="Times New Roman"/>
              </a:defRPr>
            </a:lvl1pPr>
            <a:lvl2pPr lvl="1"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2pPr>
            <a:lvl3pPr lvl="2"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3pPr>
            <a:lvl4pPr lvl="3"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Tahoma"/>
                <a:ea typeface="Tahoma"/>
                <a:cs typeface="Tahoma"/>
                <a:sym typeface="Tahoma"/>
              </a:defRPr>
            </a:lvl4pPr>
            <a:lvl5pPr lvl="4"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Tahoma"/>
                <a:ea typeface="Tahoma"/>
                <a:cs typeface="Tahoma"/>
                <a:sym typeface="Tahom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52" name="Google Shape;352;p54"/>
          <p:cNvSpPr/>
          <p:nvPr>
            <p:ph idx="16" type="pic"/>
          </p:nvPr>
        </p:nvSpPr>
        <p:spPr>
          <a:xfrm>
            <a:off x="2375703" y="2246681"/>
            <a:ext cx="1620000" cy="16200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txBody>
          <a:bodyPr anchorCtr="1" anchor="ctr" bIns="0" lIns="180000" spcFirstLastPara="1" rIns="180000" wrap="square" tIns="0">
            <a:noAutofit/>
          </a:bodyPr>
          <a:lstStyle>
            <a:lvl1pPr lvl="0" marR="0" rtl="0" algn="ctr">
              <a:lnSpc>
                <a:spcPct val="100000"/>
              </a:lnSpc>
              <a:spcBef>
                <a:spcPts val="1000"/>
              </a:spcBef>
              <a:spcAft>
                <a:spcPts val="0"/>
              </a:spcAft>
              <a:buClr>
                <a:schemeClr val="accent1"/>
              </a:buClr>
              <a:buSzPts val="1100"/>
              <a:buFont typeface="Arial"/>
              <a:buNone/>
              <a:defRPr b="0" i="1" sz="1100" u="none" cap="none" strike="noStrike">
                <a:solidFill>
                  <a:srgbClr val="7F7F7F"/>
                </a:solidFill>
                <a:latin typeface="Times New Roman"/>
                <a:ea typeface="Times New Roman"/>
                <a:cs typeface="Times New Roman"/>
                <a:sym typeface="Times New Roman"/>
              </a:defRPr>
            </a:lvl1pPr>
            <a:lvl2pPr lvl="1"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2pPr>
            <a:lvl3pPr lvl="2"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3pPr>
            <a:lvl4pPr lvl="3"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Tahoma"/>
                <a:ea typeface="Tahoma"/>
                <a:cs typeface="Tahoma"/>
                <a:sym typeface="Tahoma"/>
              </a:defRPr>
            </a:lvl4pPr>
            <a:lvl5pPr lvl="4"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Tahoma"/>
                <a:ea typeface="Tahoma"/>
                <a:cs typeface="Tahoma"/>
                <a:sym typeface="Tahom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53" name="Google Shape;353;p54"/>
          <p:cNvSpPr/>
          <p:nvPr>
            <p:ph idx="17" type="pic"/>
          </p:nvPr>
        </p:nvSpPr>
        <p:spPr>
          <a:xfrm>
            <a:off x="4319606" y="2246681"/>
            <a:ext cx="1620000" cy="16200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txBody>
          <a:bodyPr anchorCtr="1" anchor="ctr" bIns="0" lIns="180000" spcFirstLastPara="1" rIns="180000" wrap="square" tIns="0">
            <a:noAutofit/>
          </a:bodyPr>
          <a:lstStyle>
            <a:lvl1pPr lvl="0" marR="0" rtl="0" algn="ctr">
              <a:lnSpc>
                <a:spcPct val="100000"/>
              </a:lnSpc>
              <a:spcBef>
                <a:spcPts val="1000"/>
              </a:spcBef>
              <a:spcAft>
                <a:spcPts val="0"/>
              </a:spcAft>
              <a:buClr>
                <a:schemeClr val="accent1"/>
              </a:buClr>
              <a:buSzPts val="1100"/>
              <a:buFont typeface="Arial"/>
              <a:buNone/>
              <a:defRPr b="0" i="1" sz="1100" u="none" cap="none" strike="noStrike">
                <a:solidFill>
                  <a:srgbClr val="7F7F7F"/>
                </a:solidFill>
                <a:latin typeface="Times New Roman"/>
                <a:ea typeface="Times New Roman"/>
                <a:cs typeface="Times New Roman"/>
                <a:sym typeface="Times New Roman"/>
              </a:defRPr>
            </a:lvl1pPr>
            <a:lvl2pPr lvl="1"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2pPr>
            <a:lvl3pPr lvl="2"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3pPr>
            <a:lvl4pPr lvl="3"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Tahoma"/>
                <a:ea typeface="Tahoma"/>
                <a:cs typeface="Tahoma"/>
                <a:sym typeface="Tahoma"/>
              </a:defRPr>
            </a:lvl4pPr>
            <a:lvl5pPr lvl="4"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Tahoma"/>
                <a:ea typeface="Tahoma"/>
                <a:cs typeface="Tahoma"/>
                <a:sym typeface="Tahom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54" name="Google Shape;354;p54"/>
          <p:cNvSpPr/>
          <p:nvPr>
            <p:ph idx="18" type="pic"/>
          </p:nvPr>
        </p:nvSpPr>
        <p:spPr>
          <a:xfrm>
            <a:off x="6263509" y="2246681"/>
            <a:ext cx="1620000" cy="16200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txBody>
          <a:bodyPr anchorCtr="1" anchor="ctr" bIns="0" lIns="180000" spcFirstLastPara="1" rIns="180000" wrap="square" tIns="0">
            <a:noAutofit/>
          </a:bodyPr>
          <a:lstStyle>
            <a:lvl1pPr lvl="0" marR="0" rtl="0" algn="ctr">
              <a:lnSpc>
                <a:spcPct val="100000"/>
              </a:lnSpc>
              <a:spcBef>
                <a:spcPts val="1000"/>
              </a:spcBef>
              <a:spcAft>
                <a:spcPts val="0"/>
              </a:spcAft>
              <a:buClr>
                <a:schemeClr val="accent1"/>
              </a:buClr>
              <a:buSzPts val="1100"/>
              <a:buFont typeface="Arial"/>
              <a:buNone/>
              <a:defRPr b="0" i="1" sz="1100" u="none" cap="none" strike="noStrike">
                <a:solidFill>
                  <a:srgbClr val="7F7F7F"/>
                </a:solidFill>
                <a:latin typeface="Times New Roman"/>
                <a:ea typeface="Times New Roman"/>
                <a:cs typeface="Times New Roman"/>
                <a:sym typeface="Times New Roman"/>
              </a:defRPr>
            </a:lvl1pPr>
            <a:lvl2pPr lvl="1"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2pPr>
            <a:lvl3pPr lvl="2"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3pPr>
            <a:lvl4pPr lvl="3"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Tahoma"/>
                <a:ea typeface="Tahoma"/>
                <a:cs typeface="Tahoma"/>
                <a:sym typeface="Tahoma"/>
              </a:defRPr>
            </a:lvl4pPr>
            <a:lvl5pPr lvl="4"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Tahoma"/>
                <a:ea typeface="Tahoma"/>
                <a:cs typeface="Tahoma"/>
                <a:sym typeface="Tahom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55" name="Google Shape;355;p54"/>
          <p:cNvSpPr/>
          <p:nvPr>
            <p:ph idx="19" type="pic"/>
          </p:nvPr>
        </p:nvSpPr>
        <p:spPr>
          <a:xfrm>
            <a:off x="8207412" y="2246681"/>
            <a:ext cx="1620000" cy="16200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txBody>
          <a:bodyPr anchorCtr="1" anchor="ctr" bIns="0" lIns="180000" spcFirstLastPara="1" rIns="180000" wrap="square" tIns="0">
            <a:noAutofit/>
          </a:bodyPr>
          <a:lstStyle>
            <a:lvl1pPr lvl="0" marR="0" rtl="0" algn="ctr">
              <a:lnSpc>
                <a:spcPct val="100000"/>
              </a:lnSpc>
              <a:spcBef>
                <a:spcPts val="1000"/>
              </a:spcBef>
              <a:spcAft>
                <a:spcPts val="0"/>
              </a:spcAft>
              <a:buClr>
                <a:schemeClr val="accent1"/>
              </a:buClr>
              <a:buSzPts val="1100"/>
              <a:buFont typeface="Arial"/>
              <a:buNone/>
              <a:defRPr b="0" i="1" sz="1100" u="none" cap="none" strike="noStrike">
                <a:solidFill>
                  <a:srgbClr val="7F7F7F"/>
                </a:solidFill>
                <a:latin typeface="Times New Roman"/>
                <a:ea typeface="Times New Roman"/>
                <a:cs typeface="Times New Roman"/>
                <a:sym typeface="Times New Roman"/>
              </a:defRPr>
            </a:lvl1pPr>
            <a:lvl2pPr lvl="1"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2pPr>
            <a:lvl3pPr lvl="2"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3pPr>
            <a:lvl4pPr lvl="3"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Tahoma"/>
                <a:ea typeface="Tahoma"/>
                <a:cs typeface="Tahoma"/>
                <a:sym typeface="Tahoma"/>
              </a:defRPr>
            </a:lvl4pPr>
            <a:lvl5pPr lvl="4"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Tahoma"/>
                <a:ea typeface="Tahoma"/>
                <a:cs typeface="Tahoma"/>
                <a:sym typeface="Tahom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56" name="Google Shape;356;p54"/>
          <p:cNvSpPr txBox="1"/>
          <p:nvPr>
            <p:ph idx="20" type="body"/>
          </p:nvPr>
        </p:nvSpPr>
        <p:spPr>
          <a:xfrm>
            <a:off x="10151313" y="4113808"/>
            <a:ext cx="1620000" cy="7835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2400"/>
              <a:buFont typeface="Arial"/>
              <a:buNone/>
              <a:defRPr sz="2400"/>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 name="Google Shape;357;p54"/>
          <p:cNvSpPr txBox="1"/>
          <p:nvPr>
            <p:ph idx="21" type="body"/>
          </p:nvPr>
        </p:nvSpPr>
        <p:spPr>
          <a:xfrm>
            <a:off x="10151313" y="5258975"/>
            <a:ext cx="1620000" cy="72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solidFill>
                  <a:srgbClr val="7F7F7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8" name="Google Shape;358;p54"/>
          <p:cNvSpPr/>
          <p:nvPr>
            <p:ph idx="22" type="pic"/>
          </p:nvPr>
        </p:nvSpPr>
        <p:spPr>
          <a:xfrm>
            <a:off x="10151313" y="2246681"/>
            <a:ext cx="1620000" cy="1620000"/>
          </a:xfrm>
          <a:prstGeom prst="rect">
            <a:avLst/>
          </a:prstGeom>
          <a:solidFill>
            <a:srgbClr val="F2F2F2">
              <a:alpha val="69803"/>
            </a:srgbClr>
          </a:solidFill>
          <a:ln cap="sq" cmpd="sng" w="95250">
            <a:solidFill>
              <a:srgbClr val="F2F2F2"/>
            </a:solidFill>
            <a:prstDash val="solid"/>
            <a:miter lim="800000"/>
            <a:headEnd len="sm" w="sm" type="none"/>
            <a:tailEnd len="sm" w="sm" type="none"/>
          </a:ln>
        </p:spPr>
        <p:txBody>
          <a:bodyPr anchorCtr="1" anchor="ctr" bIns="0" lIns="180000" spcFirstLastPara="1" rIns="180000" wrap="square" tIns="0">
            <a:noAutofit/>
          </a:bodyPr>
          <a:lstStyle>
            <a:lvl1pPr lvl="0" marR="0" rtl="0" algn="ctr">
              <a:lnSpc>
                <a:spcPct val="100000"/>
              </a:lnSpc>
              <a:spcBef>
                <a:spcPts val="1000"/>
              </a:spcBef>
              <a:spcAft>
                <a:spcPts val="0"/>
              </a:spcAft>
              <a:buClr>
                <a:schemeClr val="accent1"/>
              </a:buClr>
              <a:buSzPts val="1100"/>
              <a:buFont typeface="Arial"/>
              <a:buNone/>
              <a:defRPr b="0" i="1" sz="1100" u="none" cap="none" strike="noStrike">
                <a:solidFill>
                  <a:srgbClr val="7F7F7F"/>
                </a:solidFill>
                <a:latin typeface="Times New Roman"/>
                <a:ea typeface="Times New Roman"/>
                <a:cs typeface="Times New Roman"/>
                <a:sym typeface="Times New Roman"/>
              </a:defRPr>
            </a:lvl1pPr>
            <a:lvl2pPr lvl="1"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2pPr>
            <a:lvl3pPr lvl="2"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3pPr>
            <a:lvl4pPr lvl="3"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Tahoma"/>
                <a:ea typeface="Tahoma"/>
                <a:cs typeface="Tahoma"/>
                <a:sym typeface="Tahoma"/>
              </a:defRPr>
            </a:lvl4pPr>
            <a:lvl5pPr lvl="4"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Tahoma"/>
                <a:ea typeface="Tahoma"/>
                <a:cs typeface="Tahoma"/>
                <a:sym typeface="Tahom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ubtitle">
  <p:cSld name="Title and Subtitle">
    <p:spTree>
      <p:nvGrpSpPr>
        <p:cNvPr id="359" name="Shape 359"/>
        <p:cNvGrpSpPr/>
        <p:nvPr/>
      </p:nvGrpSpPr>
      <p:grpSpPr>
        <a:xfrm>
          <a:off x="0" y="0"/>
          <a:ext cx="0" cy="0"/>
          <a:chOff x="0" y="0"/>
          <a:chExt cx="0" cy="0"/>
        </a:xfrm>
      </p:grpSpPr>
      <p:sp>
        <p:nvSpPr>
          <p:cNvPr id="360" name="Google Shape;360;p55"/>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1" name="Google Shape;361;p55"/>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2" name="Google Shape;362;p55"/>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63" name="Google Shape;363;p55"/>
          <p:cNvSpPr txBox="1"/>
          <p:nvPr>
            <p:ph idx="1"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228600" lvl="1" marL="914400" algn="l">
              <a:lnSpc>
                <a:spcPct val="100000"/>
              </a:lnSpc>
              <a:spcBef>
                <a:spcPts val="500"/>
              </a:spcBef>
              <a:spcAft>
                <a:spcPts val="0"/>
              </a:spcAft>
              <a:buClr>
                <a:schemeClr val="dk2"/>
              </a:buClr>
              <a:buSzPts val="1600"/>
              <a:buNone/>
              <a:defRPr/>
            </a:lvl2pPr>
            <a:lvl3pPr indent="-228600" lvl="2" marL="1371600" algn="l">
              <a:lnSpc>
                <a:spcPct val="100000"/>
              </a:lnSpc>
              <a:spcBef>
                <a:spcPts val="500"/>
              </a:spcBef>
              <a:spcAft>
                <a:spcPts val="0"/>
              </a:spcAft>
              <a:buClr>
                <a:schemeClr val="dk2"/>
              </a:buClr>
              <a:buSzPts val="16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364" name="Shape 364"/>
        <p:cNvGrpSpPr/>
        <p:nvPr/>
      </p:nvGrpSpPr>
      <p:grpSpPr>
        <a:xfrm>
          <a:off x="0" y="0"/>
          <a:ext cx="0" cy="0"/>
          <a:chOff x="0" y="0"/>
          <a:chExt cx="0" cy="0"/>
        </a:xfrm>
      </p:grpSpPr>
      <p:sp>
        <p:nvSpPr>
          <p:cNvPr id="365" name="Google Shape;365;p56"/>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6" name="Google Shape;366;p56"/>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 name="Google Shape;367;p56"/>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68" name="Shape 368"/>
        <p:cNvGrpSpPr/>
        <p:nvPr/>
      </p:nvGrpSpPr>
      <p:grpSpPr>
        <a:xfrm>
          <a:off x="0" y="0"/>
          <a:ext cx="0" cy="0"/>
          <a:chOff x="0" y="0"/>
          <a:chExt cx="0" cy="0"/>
        </a:xfrm>
      </p:grpSpPr>
      <p:sp>
        <p:nvSpPr>
          <p:cNvPr id="369" name="Google Shape;369;p57"/>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 name="Google Shape;370;p57"/>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2" showMasterSp="0">
  <p:cSld name="1_Title Slide 2">
    <p:bg>
      <p:bgPr>
        <a:solidFill>
          <a:srgbClr val="F2F2F2"/>
        </a:solidFill>
      </p:bgPr>
    </p:bg>
    <p:spTree>
      <p:nvGrpSpPr>
        <p:cNvPr id="371" name="Shape 371"/>
        <p:cNvGrpSpPr/>
        <p:nvPr/>
      </p:nvGrpSpPr>
      <p:grpSpPr>
        <a:xfrm>
          <a:off x="0" y="0"/>
          <a:ext cx="0" cy="0"/>
          <a:chOff x="0" y="0"/>
          <a:chExt cx="0" cy="0"/>
        </a:xfrm>
      </p:grpSpPr>
      <p:sp>
        <p:nvSpPr>
          <p:cNvPr id="372" name="Google Shape;372;p58"/>
          <p:cNvSpPr/>
          <p:nvPr>
            <p:ph idx="2" type="pic"/>
          </p:nvPr>
        </p:nvSpPr>
        <p:spPr>
          <a:xfrm>
            <a:off x="0" y="0"/>
            <a:ext cx="12192000" cy="6786563"/>
          </a:xfrm>
          <a:prstGeom prst="rect">
            <a:avLst/>
          </a:prstGeom>
          <a:solidFill>
            <a:srgbClr val="3F3F3F"/>
          </a:solidFill>
          <a:ln>
            <a:noFill/>
          </a:ln>
        </p:spPr>
        <p:txBody>
          <a:bodyPr anchorCtr="0" anchor="ctr" bIns="0" lIns="1044000" spcFirstLastPara="1" rIns="0" wrap="square" tIns="0">
            <a:noAutofit/>
          </a:bodyPr>
          <a:lstStyle>
            <a:lvl1pPr lvl="0" marR="0" rtl="0" algn="l">
              <a:lnSpc>
                <a:spcPct val="100000"/>
              </a:lnSpc>
              <a:spcBef>
                <a:spcPts val="1000"/>
              </a:spcBef>
              <a:spcAft>
                <a:spcPts val="0"/>
              </a:spcAft>
              <a:buClr>
                <a:schemeClr val="accent1"/>
              </a:buClr>
              <a:buSzPts val="1100"/>
              <a:buFont typeface="Arial"/>
              <a:buNone/>
              <a:defRPr b="0" i="1" sz="1100" u="none" cap="none" strike="noStrike">
                <a:solidFill>
                  <a:srgbClr val="F2F2F2"/>
                </a:solidFill>
                <a:latin typeface="Times New Roman"/>
                <a:ea typeface="Times New Roman"/>
                <a:cs typeface="Times New Roman"/>
                <a:sym typeface="Times New Roman"/>
              </a:defRPr>
            </a:lvl1pPr>
            <a:lvl2pPr lvl="1"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2pPr>
            <a:lvl3pPr lvl="2"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3pPr>
            <a:lvl4pPr lvl="3"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Tahoma"/>
                <a:ea typeface="Tahoma"/>
                <a:cs typeface="Tahoma"/>
                <a:sym typeface="Tahoma"/>
              </a:defRPr>
            </a:lvl4pPr>
            <a:lvl5pPr lvl="4"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Tahoma"/>
                <a:ea typeface="Tahoma"/>
                <a:cs typeface="Tahoma"/>
                <a:sym typeface="Tahom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73" name="Google Shape;373;p58"/>
          <p:cNvSpPr/>
          <p:nvPr/>
        </p:nvSpPr>
        <p:spPr>
          <a:xfrm>
            <a:off x="6336000" y="0"/>
            <a:ext cx="3979575" cy="6786563"/>
          </a:xfrm>
          <a:prstGeom prst="rect">
            <a:avLst/>
          </a:prstGeom>
          <a:solidFill>
            <a:schemeClr val="dk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374" name="Google Shape;374;p58"/>
          <p:cNvSpPr/>
          <p:nvPr/>
        </p:nvSpPr>
        <p:spPr>
          <a:xfrm>
            <a:off x="-1" y="6786563"/>
            <a:ext cx="11771999" cy="71437"/>
          </a:xfrm>
          <a:prstGeom prst="rect">
            <a:avLst/>
          </a:prstGeom>
          <a:gradFill>
            <a:gsLst>
              <a:gs pos="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375" name="Google Shape;375;p58"/>
          <p:cNvSpPr/>
          <p:nvPr/>
        </p:nvSpPr>
        <p:spPr>
          <a:xfrm>
            <a:off x="11771999" y="6786563"/>
            <a:ext cx="420000" cy="71437"/>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376" name="Google Shape;376;p58"/>
          <p:cNvSpPr/>
          <p:nvPr/>
        </p:nvSpPr>
        <p:spPr>
          <a:xfrm>
            <a:off x="6336000" y="0"/>
            <a:ext cx="3979575" cy="6858000"/>
          </a:xfrm>
          <a:prstGeom prst="rect">
            <a:avLst/>
          </a:prstGeom>
          <a:solidFill>
            <a:schemeClr val="dk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377" name="Google Shape;377;p58"/>
          <p:cNvSpPr txBox="1"/>
          <p:nvPr>
            <p:ph type="ctrTitle"/>
          </p:nvPr>
        </p:nvSpPr>
        <p:spPr>
          <a:xfrm>
            <a:off x="6539896" y="2377000"/>
            <a:ext cx="3571782" cy="2387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5400"/>
              <a:buFont typeface="Arial Black"/>
              <a:buNone/>
              <a:defRPr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8" name="Google Shape;378;p58"/>
          <p:cNvSpPr txBox="1"/>
          <p:nvPr>
            <p:ph idx="1" type="subTitle"/>
          </p:nvPr>
        </p:nvSpPr>
        <p:spPr>
          <a:xfrm>
            <a:off x="6905624" y="5057775"/>
            <a:ext cx="3206053" cy="247650"/>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1400"/>
              <a:buNone/>
              <a:defRPr sz="1400">
                <a:solidFill>
                  <a:schemeClr val="lt1"/>
                </a:solidFill>
              </a:defRPr>
            </a:lvl1pPr>
            <a:lvl2pPr lvl="1" algn="ctr">
              <a:lnSpc>
                <a:spcPct val="100000"/>
              </a:lnSpc>
              <a:spcBef>
                <a:spcPts val="500"/>
              </a:spcBef>
              <a:spcAft>
                <a:spcPts val="0"/>
              </a:spcAft>
              <a:buClr>
                <a:schemeClr val="dk2"/>
              </a:buClr>
              <a:buSzPts val="2000"/>
              <a:buNone/>
              <a:defRPr sz="2000"/>
            </a:lvl2pPr>
            <a:lvl3pPr lvl="2" algn="ctr">
              <a:lnSpc>
                <a:spcPct val="100000"/>
              </a:lnSpc>
              <a:spcBef>
                <a:spcPts val="500"/>
              </a:spcBef>
              <a:spcAft>
                <a:spcPts val="0"/>
              </a:spcAft>
              <a:buClr>
                <a:schemeClr val="dk2"/>
              </a:buClr>
              <a:buSzPts val="1800"/>
              <a:buNone/>
              <a:defRPr sz="1800"/>
            </a:lvl3pPr>
            <a:lvl4pPr lvl="3" algn="ctr">
              <a:lnSpc>
                <a:spcPct val="100000"/>
              </a:lnSpc>
              <a:spcBef>
                <a:spcPts val="5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79" name="Google Shape;379;p58"/>
          <p:cNvSpPr txBox="1"/>
          <p:nvPr>
            <p:ph idx="3" type="body"/>
          </p:nvPr>
        </p:nvSpPr>
        <p:spPr>
          <a:xfrm>
            <a:off x="6905625" y="5400675"/>
            <a:ext cx="3206750" cy="24765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solidFill>
                  <a:schemeClr val="lt1"/>
                </a:solidFill>
              </a:defRPr>
            </a:lvl1pPr>
            <a:lvl2pPr indent="-355600" lvl="1" marL="914400" algn="l">
              <a:lnSpc>
                <a:spcPct val="100000"/>
              </a:lnSpc>
              <a:spcBef>
                <a:spcPts val="500"/>
              </a:spcBef>
              <a:spcAft>
                <a:spcPts val="0"/>
              </a:spcAft>
              <a:buClr>
                <a:schemeClr val="dk2"/>
              </a:buClr>
              <a:buSzPts val="2000"/>
              <a:buChar char="•"/>
              <a:defRPr sz="2000"/>
            </a:lvl2pPr>
            <a:lvl3pPr indent="-342900" lvl="2" marL="1371600" algn="l">
              <a:lnSpc>
                <a:spcPct val="100000"/>
              </a:lnSpc>
              <a:spcBef>
                <a:spcPts val="500"/>
              </a:spcBef>
              <a:spcAft>
                <a:spcPts val="0"/>
              </a:spcAft>
              <a:buClr>
                <a:schemeClr val="dk2"/>
              </a:buClr>
              <a:buSzPts val="1800"/>
              <a:buChar char="•"/>
              <a:defRPr sz="1800"/>
            </a:lvl3pPr>
            <a:lvl4pPr indent="-330200" lvl="3" marL="1828800" algn="l">
              <a:lnSpc>
                <a:spcPct val="100000"/>
              </a:lnSpc>
              <a:spcBef>
                <a:spcPts val="500"/>
              </a:spcBef>
              <a:spcAft>
                <a:spcPts val="0"/>
              </a:spcAft>
              <a:buClr>
                <a:schemeClr val="dk2"/>
              </a:buClr>
              <a:buSzPts val="1600"/>
              <a:buChar char="•"/>
              <a:defRPr sz="1600"/>
            </a:lvl4pPr>
            <a:lvl5pPr indent="-330200" lvl="4" marL="2286000" algn="l">
              <a:lnSpc>
                <a:spcPct val="100000"/>
              </a:lnSpc>
              <a:spcBef>
                <a:spcPts val="500"/>
              </a:spcBef>
              <a:spcAft>
                <a:spcPts val="0"/>
              </a:spcAft>
              <a:buClr>
                <a:schemeClr val="dk2"/>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 name="Google Shape;380;p58"/>
          <p:cNvSpPr txBox="1"/>
          <p:nvPr>
            <p:ph idx="4" type="body"/>
          </p:nvPr>
        </p:nvSpPr>
        <p:spPr>
          <a:xfrm>
            <a:off x="6905625" y="5751513"/>
            <a:ext cx="3206750" cy="24765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solidFill>
                  <a:schemeClr val="lt1"/>
                </a:solidFill>
              </a:defRPr>
            </a:lvl1pPr>
            <a:lvl2pPr indent="-355600" lvl="1" marL="914400" algn="l">
              <a:lnSpc>
                <a:spcPct val="100000"/>
              </a:lnSpc>
              <a:spcBef>
                <a:spcPts val="500"/>
              </a:spcBef>
              <a:spcAft>
                <a:spcPts val="0"/>
              </a:spcAft>
              <a:buClr>
                <a:schemeClr val="dk2"/>
              </a:buClr>
              <a:buSzPts val="2000"/>
              <a:buChar char="•"/>
              <a:defRPr sz="2000"/>
            </a:lvl2pPr>
            <a:lvl3pPr indent="-342900" lvl="2" marL="1371600" algn="l">
              <a:lnSpc>
                <a:spcPct val="100000"/>
              </a:lnSpc>
              <a:spcBef>
                <a:spcPts val="500"/>
              </a:spcBef>
              <a:spcAft>
                <a:spcPts val="0"/>
              </a:spcAft>
              <a:buClr>
                <a:schemeClr val="dk2"/>
              </a:buClr>
              <a:buSzPts val="1800"/>
              <a:buChar char="•"/>
              <a:defRPr sz="1800"/>
            </a:lvl3pPr>
            <a:lvl4pPr indent="-330200" lvl="3" marL="1828800" algn="l">
              <a:lnSpc>
                <a:spcPct val="100000"/>
              </a:lnSpc>
              <a:spcBef>
                <a:spcPts val="500"/>
              </a:spcBef>
              <a:spcAft>
                <a:spcPts val="0"/>
              </a:spcAft>
              <a:buClr>
                <a:schemeClr val="dk2"/>
              </a:buClr>
              <a:buSzPts val="1600"/>
              <a:buChar char="•"/>
              <a:defRPr sz="1600"/>
            </a:lvl4pPr>
            <a:lvl5pPr indent="-330200" lvl="4" marL="2286000" algn="l">
              <a:lnSpc>
                <a:spcPct val="100000"/>
              </a:lnSpc>
              <a:spcBef>
                <a:spcPts val="500"/>
              </a:spcBef>
              <a:spcAft>
                <a:spcPts val="0"/>
              </a:spcAft>
              <a:buClr>
                <a:schemeClr val="dk2"/>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31" name="Shape 31"/>
        <p:cNvGrpSpPr/>
        <p:nvPr/>
      </p:nvGrpSpPr>
      <p:grpSpPr>
        <a:xfrm>
          <a:off x="0" y="0"/>
          <a:ext cx="0" cy="0"/>
          <a:chOff x="0" y="0"/>
          <a:chExt cx="0" cy="0"/>
        </a:xfrm>
      </p:grpSpPr>
      <p:sp>
        <p:nvSpPr>
          <p:cNvPr id="32" name="Google Shape;32;p24"/>
          <p:cNvSpPr txBox="1"/>
          <p:nvPr>
            <p:ph type="title"/>
          </p:nvPr>
        </p:nvSpPr>
        <p:spPr>
          <a:xfrm>
            <a:off x="5767754" y="365125"/>
            <a:ext cx="6043246" cy="5739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3600"/>
              <a:buFont typeface="Calibri"/>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4"/>
          <p:cNvSpPr txBox="1"/>
          <p:nvPr>
            <p:ph idx="1" type="body"/>
          </p:nvPr>
        </p:nvSpPr>
        <p:spPr>
          <a:xfrm>
            <a:off x="5767754" y="1625512"/>
            <a:ext cx="6043246" cy="4636392"/>
          </a:xfrm>
          <a:prstGeom prst="rect">
            <a:avLst/>
          </a:prstGeom>
          <a:noFill/>
          <a:ln>
            <a:noFill/>
          </a:ln>
        </p:spPr>
        <p:txBody>
          <a:bodyPr anchorCtr="0" anchor="t" bIns="45700" lIns="91425" spcFirstLastPara="1" rIns="91425" wrap="square" tIns="45700">
            <a:normAutofit/>
          </a:bodyPr>
          <a:lstStyle>
            <a:lvl1pPr indent="-330200" lvl="0" marL="457200" algn="l">
              <a:lnSpc>
                <a:spcPct val="150000"/>
              </a:lnSpc>
              <a:spcBef>
                <a:spcPts val="1000"/>
              </a:spcBef>
              <a:spcAft>
                <a:spcPts val="0"/>
              </a:spcAft>
              <a:buClr>
                <a:schemeClr val="dk1"/>
              </a:buClr>
              <a:buSzPts val="1600"/>
              <a:buChar char="•"/>
              <a:defRPr sz="1600"/>
            </a:lvl1pPr>
            <a:lvl2pPr indent="-317500" lvl="1" marL="914400" algn="l">
              <a:lnSpc>
                <a:spcPct val="150000"/>
              </a:lnSpc>
              <a:spcBef>
                <a:spcPts val="500"/>
              </a:spcBef>
              <a:spcAft>
                <a:spcPts val="0"/>
              </a:spcAft>
              <a:buClr>
                <a:schemeClr val="dk1"/>
              </a:buClr>
              <a:buSzPts val="1400"/>
              <a:buChar char="•"/>
              <a:defRPr sz="1400"/>
            </a:lvl2pPr>
            <a:lvl3pPr indent="-317500" lvl="2" marL="1371600" algn="l">
              <a:lnSpc>
                <a:spcPct val="150000"/>
              </a:lnSpc>
              <a:spcBef>
                <a:spcPts val="500"/>
              </a:spcBef>
              <a:spcAft>
                <a:spcPts val="0"/>
              </a:spcAft>
              <a:buClr>
                <a:schemeClr val="dk1"/>
              </a:buClr>
              <a:buSzPts val="1400"/>
              <a:buChar char="•"/>
              <a:defRPr sz="1400"/>
            </a:lvl3pPr>
            <a:lvl4pPr indent="-304800" lvl="3" marL="1828800" algn="l">
              <a:lnSpc>
                <a:spcPct val="150000"/>
              </a:lnSpc>
              <a:spcBef>
                <a:spcPts val="500"/>
              </a:spcBef>
              <a:spcAft>
                <a:spcPts val="0"/>
              </a:spcAft>
              <a:buClr>
                <a:schemeClr val="dk1"/>
              </a:buClr>
              <a:buSzPts val="1200"/>
              <a:buChar char="•"/>
              <a:defRPr sz="1200"/>
            </a:lvl4pPr>
            <a:lvl5pPr indent="-304800" lvl="4" marL="2286000" algn="l">
              <a:lnSpc>
                <a:spcPct val="15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24"/>
          <p:cNvSpPr txBox="1"/>
          <p:nvPr>
            <p:ph idx="2" type="body"/>
          </p:nvPr>
        </p:nvSpPr>
        <p:spPr>
          <a:xfrm>
            <a:off x="5767754" y="1003687"/>
            <a:ext cx="6043246" cy="365125"/>
          </a:xfrm>
          <a:prstGeom prst="rect">
            <a:avLst/>
          </a:prstGeom>
          <a:noFill/>
          <a:ln>
            <a:noFill/>
          </a:ln>
        </p:spPr>
        <p:txBody>
          <a:bodyPr anchorCtr="0" anchor="ctr" bIns="45700" lIns="91425" spcFirstLastPara="1" rIns="91425" wrap="square" tIns="45700">
            <a:noAutofit/>
          </a:bodyPr>
          <a:lstStyle>
            <a:lvl1pPr indent="-228600" lvl="0" marL="457200" algn="l">
              <a:lnSpc>
                <a:spcPct val="150000"/>
              </a:lnSpc>
              <a:spcBef>
                <a:spcPts val="1000"/>
              </a:spcBef>
              <a:spcAft>
                <a:spcPts val="0"/>
              </a:spcAft>
              <a:buClr>
                <a:srgbClr val="888888"/>
              </a:buClr>
              <a:buSzPts val="2000"/>
              <a:buNone/>
              <a:defRPr sz="2000">
                <a:solidFill>
                  <a:srgbClr val="888888"/>
                </a:solidFill>
              </a:defRPr>
            </a:lvl1pPr>
            <a:lvl2pPr indent="-228600" lvl="1" marL="914400" algn="l">
              <a:lnSpc>
                <a:spcPct val="150000"/>
              </a:lnSpc>
              <a:spcBef>
                <a:spcPts val="500"/>
              </a:spcBef>
              <a:spcAft>
                <a:spcPts val="0"/>
              </a:spcAft>
              <a:buClr>
                <a:srgbClr val="888888"/>
              </a:buClr>
              <a:buSzPts val="2000"/>
              <a:buNone/>
              <a:defRPr sz="2000">
                <a:solidFill>
                  <a:srgbClr val="888888"/>
                </a:solidFill>
              </a:defRPr>
            </a:lvl2pPr>
            <a:lvl3pPr indent="-228600" lvl="2" marL="1371600" algn="l">
              <a:lnSpc>
                <a:spcPct val="150000"/>
              </a:lnSpc>
              <a:spcBef>
                <a:spcPts val="500"/>
              </a:spcBef>
              <a:spcAft>
                <a:spcPts val="0"/>
              </a:spcAft>
              <a:buClr>
                <a:srgbClr val="888888"/>
              </a:buClr>
              <a:buSzPts val="1800"/>
              <a:buNone/>
              <a:defRPr sz="1800">
                <a:solidFill>
                  <a:srgbClr val="888888"/>
                </a:solidFill>
              </a:defRPr>
            </a:lvl3pPr>
            <a:lvl4pPr indent="-228600" lvl="3" marL="1828800" algn="l">
              <a:lnSpc>
                <a:spcPct val="150000"/>
              </a:lnSpc>
              <a:spcBef>
                <a:spcPts val="500"/>
              </a:spcBef>
              <a:spcAft>
                <a:spcPts val="0"/>
              </a:spcAft>
              <a:buClr>
                <a:srgbClr val="888888"/>
              </a:buClr>
              <a:buSzPts val="1600"/>
              <a:buNone/>
              <a:defRPr sz="1600">
                <a:solidFill>
                  <a:srgbClr val="888888"/>
                </a:solidFill>
              </a:defRPr>
            </a:lvl4pPr>
            <a:lvl5pPr indent="-228600" lvl="4" marL="2286000" algn="l">
              <a:lnSpc>
                <a:spcPct val="15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24"/>
          <p:cNvSpPr/>
          <p:nvPr>
            <p:ph idx="3" type="pic"/>
          </p:nvPr>
        </p:nvSpPr>
        <p:spPr>
          <a:xfrm>
            <a:off x="0" y="0"/>
            <a:ext cx="5416550" cy="6846932"/>
          </a:xfrm>
          <a:prstGeom prst="rect">
            <a:avLst/>
          </a:prstGeom>
          <a:noFill/>
          <a:ln>
            <a:noFill/>
          </a:ln>
        </p:spPr>
        <p:txBody>
          <a:bodyPr anchorCtr="0" anchor="ctr" bIns="45700" lIns="91425" spcFirstLastPara="1" rIns="91425" wrap="square" tIns="45700">
            <a:normAutofit/>
          </a:bodyPr>
          <a:lstStyle>
            <a:lvl1pPr lvl="0" marR="0" rtl="0" algn="ctr">
              <a:lnSpc>
                <a:spcPct val="15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lvl="1" marR="0" rtl="0" algn="l">
              <a:lnSpc>
                <a:spcPct val="15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lvl="2" marR="0" rtl="0" algn="l">
              <a:lnSpc>
                <a:spcPct val="15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15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15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24"/>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Calibri"/>
                <a:ea typeface="Calibri"/>
                <a:cs typeface="Calibri"/>
                <a:sym typeface="Calibri"/>
              </a:defRPr>
            </a:lvl1pPr>
            <a:lvl2pPr indent="0" lvl="1" marL="0" algn="r">
              <a:spcBef>
                <a:spcPts val="0"/>
              </a:spcBef>
              <a:buNone/>
              <a:defRPr sz="1200">
                <a:solidFill>
                  <a:srgbClr val="888888"/>
                </a:solidFill>
                <a:latin typeface="Calibri"/>
                <a:ea typeface="Calibri"/>
                <a:cs typeface="Calibri"/>
                <a:sym typeface="Calibri"/>
              </a:defRPr>
            </a:lvl2pPr>
            <a:lvl3pPr indent="0" lvl="2" marL="0" algn="r">
              <a:spcBef>
                <a:spcPts val="0"/>
              </a:spcBef>
              <a:buNone/>
              <a:defRPr sz="1200">
                <a:solidFill>
                  <a:srgbClr val="888888"/>
                </a:solidFill>
                <a:latin typeface="Calibri"/>
                <a:ea typeface="Calibri"/>
                <a:cs typeface="Calibri"/>
                <a:sym typeface="Calibri"/>
              </a:defRPr>
            </a:lvl3pPr>
            <a:lvl4pPr indent="0" lvl="3" marL="0" algn="r">
              <a:spcBef>
                <a:spcPts val="0"/>
              </a:spcBef>
              <a:buNone/>
              <a:defRPr sz="1200">
                <a:solidFill>
                  <a:srgbClr val="888888"/>
                </a:solidFill>
                <a:latin typeface="Calibri"/>
                <a:ea typeface="Calibri"/>
                <a:cs typeface="Calibri"/>
                <a:sym typeface="Calibri"/>
              </a:defRPr>
            </a:lvl4pPr>
            <a:lvl5pPr indent="0" lvl="4" marL="0" algn="r">
              <a:spcBef>
                <a:spcPts val="0"/>
              </a:spcBef>
              <a:buNone/>
              <a:defRPr sz="1200">
                <a:solidFill>
                  <a:srgbClr val="888888"/>
                </a:solidFill>
                <a:latin typeface="Calibri"/>
                <a:ea typeface="Calibri"/>
                <a:cs typeface="Calibri"/>
                <a:sym typeface="Calibri"/>
              </a:defRPr>
            </a:lvl5pPr>
            <a:lvl6pPr indent="0" lvl="5" marL="0" algn="r">
              <a:spcBef>
                <a:spcPts val="0"/>
              </a:spcBef>
              <a:buNone/>
              <a:defRPr sz="1200">
                <a:solidFill>
                  <a:srgbClr val="888888"/>
                </a:solidFill>
                <a:latin typeface="Calibri"/>
                <a:ea typeface="Calibri"/>
                <a:cs typeface="Calibri"/>
                <a:sym typeface="Calibri"/>
              </a:defRPr>
            </a:lvl6pPr>
            <a:lvl7pPr indent="0" lvl="6" marL="0" algn="r">
              <a:spcBef>
                <a:spcPts val="0"/>
              </a:spcBef>
              <a:buNone/>
              <a:defRPr sz="1200">
                <a:solidFill>
                  <a:srgbClr val="888888"/>
                </a:solidFill>
                <a:latin typeface="Calibri"/>
                <a:ea typeface="Calibri"/>
                <a:cs typeface="Calibri"/>
                <a:sym typeface="Calibri"/>
              </a:defRPr>
            </a:lvl7pPr>
            <a:lvl8pPr indent="0" lvl="7" marL="0" algn="r">
              <a:spcBef>
                <a:spcPts val="0"/>
              </a:spcBef>
              <a:buNone/>
              <a:defRPr sz="1200">
                <a:solidFill>
                  <a:srgbClr val="888888"/>
                </a:solidFill>
                <a:latin typeface="Calibri"/>
                <a:ea typeface="Calibri"/>
                <a:cs typeface="Calibri"/>
                <a:sym typeface="Calibri"/>
              </a:defRPr>
            </a:lvl8pPr>
            <a:lvl9pPr indent="0" lvl="8" mar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obile App Previews">
  <p:cSld name="Mobile App Previews">
    <p:spTree>
      <p:nvGrpSpPr>
        <p:cNvPr id="381" name="Shape 381"/>
        <p:cNvGrpSpPr/>
        <p:nvPr/>
      </p:nvGrpSpPr>
      <p:grpSpPr>
        <a:xfrm>
          <a:off x="0" y="0"/>
          <a:ext cx="0" cy="0"/>
          <a:chOff x="0" y="0"/>
          <a:chExt cx="0" cy="0"/>
        </a:xfrm>
      </p:grpSpPr>
      <p:pic>
        <p:nvPicPr>
          <p:cNvPr descr="Screen of a cell phone&#10;&#10;Description generated with high confidence" id="382" name="Google Shape;382;p59"/>
          <p:cNvPicPr preferRelativeResize="0"/>
          <p:nvPr/>
        </p:nvPicPr>
        <p:blipFill rotWithShape="1">
          <a:blip r:embed="rId2">
            <a:alphaModFix/>
          </a:blip>
          <a:srcRect b="0" l="0" r="0" t="0"/>
          <a:stretch/>
        </p:blipFill>
        <p:spPr>
          <a:xfrm>
            <a:off x="233307" y="915497"/>
            <a:ext cx="4666142" cy="4684105"/>
          </a:xfrm>
          <a:prstGeom prst="rect">
            <a:avLst/>
          </a:prstGeom>
          <a:noFill/>
          <a:ln>
            <a:noFill/>
          </a:ln>
        </p:spPr>
      </p:pic>
      <p:pic>
        <p:nvPicPr>
          <p:cNvPr descr="Screen of a cell phone&#10;&#10;Description generated with high confidence" id="383" name="Google Shape;383;p59"/>
          <p:cNvPicPr preferRelativeResize="0"/>
          <p:nvPr/>
        </p:nvPicPr>
        <p:blipFill rotWithShape="1">
          <a:blip r:embed="rId2">
            <a:alphaModFix/>
          </a:blip>
          <a:srcRect b="0" l="0" r="0" t="0"/>
          <a:stretch/>
        </p:blipFill>
        <p:spPr>
          <a:xfrm>
            <a:off x="3762929" y="915497"/>
            <a:ext cx="4666142" cy="4684105"/>
          </a:xfrm>
          <a:prstGeom prst="rect">
            <a:avLst/>
          </a:prstGeom>
          <a:noFill/>
          <a:ln>
            <a:noFill/>
          </a:ln>
        </p:spPr>
      </p:pic>
      <p:pic>
        <p:nvPicPr>
          <p:cNvPr descr="Screen of a cell phone&#10;&#10;Description generated with high confidence" id="384" name="Google Shape;384;p59"/>
          <p:cNvPicPr preferRelativeResize="0"/>
          <p:nvPr/>
        </p:nvPicPr>
        <p:blipFill rotWithShape="1">
          <a:blip r:embed="rId2">
            <a:alphaModFix/>
          </a:blip>
          <a:srcRect b="0" l="0" r="0" t="0"/>
          <a:stretch/>
        </p:blipFill>
        <p:spPr>
          <a:xfrm>
            <a:off x="7292551" y="915497"/>
            <a:ext cx="4666142" cy="4684105"/>
          </a:xfrm>
          <a:prstGeom prst="rect">
            <a:avLst/>
          </a:prstGeom>
          <a:noFill/>
          <a:ln>
            <a:noFill/>
          </a:ln>
        </p:spPr>
      </p:pic>
      <p:sp>
        <p:nvSpPr>
          <p:cNvPr id="385" name="Google Shape;385;p59"/>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6" name="Google Shape;386;p59"/>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7" name="Google Shape;387;p59"/>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88" name="Google Shape;388;p59"/>
          <p:cNvSpPr txBox="1"/>
          <p:nvPr>
            <p:ph idx="1" type="body"/>
          </p:nvPr>
        </p:nvSpPr>
        <p:spPr>
          <a:xfrm>
            <a:off x="1615505" y="5752808"/>
            <a:ext cx="1980000" cy="548945"/>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Font typeface="Arial"/>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9" name="Google Shape;389;p59"/>
          <p:cNvSpPr txBox="1"/>
          <p:nvPr>
            <p:ph idx="2" type="body"/>
          </p:nvPr>
        </p:nvSpPr>
        <p:spPr>
          <a:xfrm>
            <a:off x="1615505" y="5291099"/>
            <a:ext cx="198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0" name="Google Shape;390;p59"/>
          <p:cNvSpPr txBox="1"/>
          <p:nvPr>
            <p:ph idx="3" type="body"/>
          </p:nvPr>
        </p:nvSpPr>
        <p:spPr>
          <a:xfrm>
            <a:off x="5177148" y="5752808"/>
            <a:ext cx="1980000" cy="548945"/>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Font typeface="Arial"/>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1" name="Google Shape;391;p59"/>
          <p:cNvSpPr txBox="1"/>
          <p:nvPr>
            <p:ph idx="4" type="body"/>
          </p:nvPr>
        </p:nvSpPr>
        <p:spPr>
          <a:xfrm>
            <a:off x="5177148" y="5291099"/>
            <a:ext cx="198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2" name="Google Shape;392;p59"/>
          <p:cNvSpPr txBox="1"/>
          <p:nvPr>
            <p:ph idx="5" type="body"/>
          </p:nvPr>
        </p:nvSpPr>
        <p:spPr>
          <a:xfrm>
            <a:off x="8699878" y="5752808"/>
            <a:ext cx="1980000" cy="548945"/>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Font typeface="Arial"/>
              <a:buNone/>
              <a:defRPr sz="14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3" name="Google Shape;393;p59"/>
          <p:cNvSpPr txBox="1"/>
          <p:nvPr>
            <p:ph idx="6" type="body"/>
          </p:nvPr>
        </p:nvSpPr>
        <p:spPr>
          <a:xfrm>
            <a:off x="8699878" y="5291099"/>
            <a:ext cx="1980000" cy="360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Font typeface="Arial"/>
              <a:buNone/>
              <a:defRPr>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4" name="Google Shape;394;p59"/>
          <p:cNvSpPr/>
          <p:nvPr>
            <p:ph idx="7" type="pic"/>
          </p:nvPr>
        </p:nvSpPr>
        <p:spPr>
          <a:xfrm>
            <a:off x="1751679" y="1450182"/>
            <a:ext cx="1772571" cy="3183732"/>
          </a:xfrm>
          <a:prstGeom prst="rect">
            <a:avLst/>
          </a:prstGeom>
          <a:solidFill>
            <a:srgbClr val="F2F2F2">
              <a:alpha val="69803"/>
            </a:srgbClr>
          </a:solidFill>
          <a:ln>
            <a:noFill/>
          </a:ln>
        </p:spPr>
        <p:txBody>
          <a:bodyPr anchorCtr="1" anchor="ctr" bIns="0" lIns="180000" spcFirstLastPara="1" rIns="180000" wrap="square" tIns="0">
            <a:noAutofit/>
          </a:bodyPr>
          <a:lstStyle>
            <a:lvl1pPr lvl="0" marR="0" rtl="0" algn="l">
              <a:lnSpc>
                <a:spcPct val="100000"/>
              </a:lnSpc>
              <a:spcBef>
                <a:spcPts val="1000"/>
              </a:spcBef>
              <a:spcAft>
                <a:spcPts val="0"/>
              </a:spcAft>
              <a:buClr>
                <a:schemeClr val="accent1"/>
              </a:buClr>
              <a:buSzPts val="1100"/>
              <a:buFont typeface="Arial"/>
              <a:buNone/>
              <a:defRPr b="0" i="1" sz="1100" u="none" cap="none" strike="noStrike">
                <a:solidFill>
                  <a:srgbClr val="7F7F7F"/>
                </a:solidFill>
                <a:latin typeface="Times New Roman"/>
                <a:ea typeface="Times New Roman"/>
                <a:cs typeface="Times New Roman"/>
                <a:sym typeface="Times New Roman"/>
              </a:defRPr>
            </a:lvl1pPr>
            <a:lvl2pPr lvl="1"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2pPr>
            <a:lvl3pPr lvl="2"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3pPr>
            <a:lvl4pPr lvl="3"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Tahoma"/>
                <a:ea typeface="Tahoma"/>
                <a:cs typeface="Tahoma"/>
                <a:sym typeface="Tahoma"/>
              </a:defRPr>
            </a:lvl4pPr>
            <a:lvl5pPr lvl="4"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Tahoma"/>
                <a:ea typeface="Tahoma"/>
                <a:cs typeface="Tahoma"/>
                <a:sym typeface="Tahom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95" name="Google Shape;395;p59"/>
          <p:cNvSpPr/>
          <p:nvPr>
            <p:ph idx="8" type="pic"/>
          </p:nvPr>
        </p:nvSpPr>
        <p:spPr>
          <a:xfrm>
            <a:off x="5281301" y="1450182"/>
            <a:ext cx="1772571" cy="3183732"/>
          </a:xfrm>
          <a:prstGeom prst="rect">
            <a:avLst/>
          </a:prstGeom>
          <a:solidFill>
            <a:srgbClr val="F2F2F2">
              <a:alpha val="69803"/>
            </a:srgbClr>
          </a:solidFill>
          <a:ln>
            <a:noFill/>
          </a:ln>
        </p:spPr>
        <p:txBody>
          <a:bodyPr anchorCtr="1" anchor="ctr" bIns="0" lIns="180000" spcFirstLastPara="1" rIns="180000" wrap="square" tIns="0">
            <a:noAutofit/>
          </a:bodyPr>
          <a:lstStyle>
            <a:lvl1pPr lvl="0" marR="0" rtl="0" algn="l">
              <a:lnSpc>
                <a:spcPct val="100000"/>
              </a:lnSpc>
              <a:spcBef>
                <a:spcPts val="1000"/>
              </a:spcBef>
              <a:spcAft>
                <a:spcPts val="0"/>
              </a:spcAft>
              <a:buClr>
                <a:schemeClr val="accent1"/>
              </a:buClr>
              <a:buSzPts val="1100"/>
              <a:buFont typeface="Arial"/>
              <a:buNone/>
              <a:defRPr b="0" i="1" sz="1100" u="none" cap="none" strike="noStrike">
                <a:solidFill>
                  <a:srgbClr val="7F7F7F"/>
                </a:solidFill>
                <a:latin typeface="Times New Roman"/>
                <a:ea typeface="Times New Roman"/>
                <a:cs typeface="Times New Roman"/>
                <a:sym typeface="Times New Roman"/>
              </a:defRPr>
            </a:lvl1pPr>
            <a:lvl2pPr lvl="1"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2pPr>
            <a:lvl3pPr lvl="2"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3pPr>
            <a:lvl4pPr lvl="3"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Tahoma"/>
                <a:ea typeface="Tahoma"/>
                <a:cs typeface="Tahoma"/>
                <a:sym typeface="Tahoma"/>
              </a:defRPr>
            </a:lvl4pPr>
            <a:lvl5pPr lvl="4"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Tahoma"/>
                <a:ea typeface="Tahoma"/>
                <a:cs typeface="Tahoma"/>
                <a:sym typeface="Tahom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396" name="Google Shape;396;p59"/>
          <p:cNvSpPr/>
          <p:nvPr>
            <p:ph idx="9" type="pic"/>
          </p:nvPr>
        </p:nvSpPr>
        <p:spPr>
          <a:xfrm>
            <a:off x="8810923" y="1450182"/>
            <a:ext cx="1772571" cy="3183732"/>
          </a:xfrm>
          <a:prstGeom prst="rect">
            <a:avLst/>
          </a:prstGeom>
          <a:solidFill>
            <a:srgbClr val="F2F2F2">
              <a:alpha val="69803"/>
            </a:srgbClr>
          </a:solidFill>
          <a:ln>
            <a:noFill/>
          </a:ln>
        </p:spPr>
        <p:txBody>
          <a:bodyPr anchorCtr="1" anchor="ctr" bIns="0" lIns="180000" spcFirstLastPara="1" rIns="180000" wrap="square" tIns="0">
            <a:noAutofit/>
          </a:bodyPr>
          <a:lstStyle>
            <a:lvl1pPr lvl="0" marR="0" rtl="0" algn="l">
              <a:lnSpc>
                <a:spcPct val="100000"/>
              </a:lnSpc>
              <a:spcBef>
                <a:spcPts val="1000"/>
              </a:spcBef>
              <a:spcAft>
                <a:spcPts val="0"/>
              </a:spcAft>
              <a:buClr>
                <a:schemeClr val="accent1"/>
              </a:buClr>
              <a:buSzPts val="1100"/>
              <a:buFont typeface="Arial"/>
              <a:buNone/>
              <a:defRPr b="0" i="1" sz="1100" u="none" cap="none" strike="noStrike">
                <a:solidFill>
                  <a:srgbClr val="7F7F7F"/>
                </a:solidFill>
                <a:latin typeface="Times New Roman"/>
                <a:ea typeface="Times New Roman"/>
                <a:cs typeface="Times New Roman"/>
                <a:sym typeface="Times New Roman"/>
              </a:defRPr>
            </a:lvl1pPr>
            <a:lvl2pPr lvl="1"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2pPr>
            <a:lvl3pPr lvl="2"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3pPr>
            <a:lvl4pPr lvl="3"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Tahoma"/>
                <a:ea typeface="Tahoma"/>
                <a:cs typeface="Tahoma"/>
                <a:sym typeface="Tahoma"/>
              </a:defRPr>
            </a:lvl4pPr>
            <a:lvl5pPr lvl="4"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Tahoma"/>
                <a:ea typeface="Tahoma"/>
                <a:cs typeface="Tahoma"/>
                <a:sym typeface="Tahom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stimonial">
  <p:cSld name="Testimonial">
    <p:spTree>
      <p:nvGrpSpPr>
        <p:cNvPr id="397" name="Shape 397"/>
        <p:cNvGrpSpPr/>
        <p:nvPr/>
      </p:nvGrpSpPr>
      <p:grpSpPr>
        <a:xfrm>
          <a:off x="0" y="0"/>
          <a:ext cx="0" cy="0"/>
          <a:chOff x="0" y="0"/>
          <a:chExt cx="0" cy="0"/>
        </a:xfrm>
      </p:grpSpPr>
      <p:sp>
        <p:nvSpPr>
          <p:cNvPr id="398" name="Google Shape;398;p60"/>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9" name="Google Shape;399;p60"/>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0" name="Google Shape;400;p60"/>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01" name="Google Shape;401;p60"/>
          <p:cNvSpPr txBox="1"/>
          <p:nvPr>
            <p:ph idx="1" type="body"/>
          </p:nvPr>
        </p:nvSpPr>
        <p:spPr>
          <a:xfrm>
            <a:off x="431800" y="1008000"/>
            <a:ext cx="11339513" cy="36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228600" lvl="1" marL="914400" algn="l">
              <a:lnSpc>
                <a:spcPct val="100000"/>
              </a:lnSpc>
              <a:spcBef>
                <a:spcPts val="500"/>
              </a:spcBef>
              <a:spcAft>
                <a:spcPts val="0"/>
              </a:spcAft>
              <a:buClr>
                <a:schemeClr val="dk2"/>
              </a:buClr>
              <a:buSzPts val="1600"/>
              <a:buNone/>
              <a:defRPr/>
            </a:lvl2pPr>
            <a:lvl3pPr indent="-228600" lvl="2" marL="1371600" algn="l">
              <a:lnSpc>
                <a:spcPct val="100000"/>
              </a:lnSpc>
              <a:spcBef>
                <a:spcPts val="500"/>
              </a:spcBef>
              <a:spcAft>
                <a:spcPts val="0"/>
              </a:spcAft>
              <a:buClr>
                <a:schemeClr val="dk2"/>
              </a:buClr>
              <a:buSzPts val="1600"/>
              <a:buNone/>
              <a:defRPr/>
            </a:lvl3pPr>
            <a:lvl4pPr indent="-228600" lvl="3" marL="1828800" algn="l">
              <a:lnSpc>
                <a:spcPct val="100000"/>
              </a:lnSpc>
              <a:spcBef>
                <a:spcPts val="500"/>
              </a:spcBef>
              <a:spcAft>
                <a:spcPts val="0"/>
              </a:spcAft>
              <a:buClr>
                <a:schemeClr val="dk2"/>
              </a:buClr>
              <a:buSzPts val="1400"/>
              <a:buNone/>
              <a:defRPr/>
            </a:lvl4pPr>
            <a:lvl5pPr indent="-228600" lvl="4" marL="2286000" algn="l">
              <a:lnSpc>
                <a:spcPct val="100000"/>
              </a:lnSpc>
              <a:spcBef>
                <a:spcPts val="500"/>
              </a:spcBef>
              <a:spcAft>
                <a:spcPts val="0"/>
              </a:spcAft>
              <a:buClr>
                <a:schemeClr val="dk2"/>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2" name="Google Shape;402;p60"/>
          <p:cNvSpPr txBox="1"/>
          <p:nvPr>
            <p:ph idx="2" type="body"/>
          </p:nvPr>
        </p:nvSpPr>
        <p:spPr>
          <a:xfrm>
            <a:off x="431800" y="1836744"/>
            <a:ext cx="3541655" cy="2224950"/>
          </a:xfrm>
          <a:prstGeom prst="rect">
            <a:avLst/>
          </a:prstGeom>
          <a:solidFill>
            <a:srgbClr val="F2F2F2"/>
          </a:solidFill>
          <a:ln>
            <a:noFill/>
          </a:ln>
        </p:spPr>
        <p:txBody>
          <a:bodyPr anchorCtr="0" anchor="ctr" bIns="180000" lIns="180000" spcFirstLastPara="1" rIns="180000" wrap="square" tIns="180000">
            <a:noAutofit/>
          </a:bodyPr>
          <a:lstStyle>
            <a:lvl1pPr indent="-228600" lvl="0" marL="457200" algn="ctr">
              <a:lnSpc>
                <a:spcPct val="100000"/>
              </a:lnSpc>
              <a:spcBef>
                <a:spcPts val="1000"/>
              </a:spcBef>
              <a:spcAft>
                <a:spcPts val="0"/>
              </a:spcAft>
              <a:buSzPts val="1800"/>
              <a:buNone/>
              <a:defRPr i="0"/>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3" name="Google Shape;403;p60"/>
          <p:cNvSpPr txBox="1"/>
          <p:nvPr>
            <p:ph idx="3" type="body"/>
          </p:nvPr>
        </p:nvSpPr>
        <p:spPr>
          <a:xfrm>
            <a:off x="582556" y="3693626"/>
            <a:ext cx="3251132" cy="231102"/>
          </a:xfrm>
          <a:prstGeom prst="rect">
            <a:avLst/>
          </a:prstGeom>
          <a:noFill/>
          <a:ln>
            <a:noFill/>
          </a:ln>
        </p:spPr>
        <p:txBody>
          <a:bodyPr anchorCtr="0" anchor="t" bIns="0" lIns="0" spcFirstLastPara="1" rIns="0" wrap="square" tIns="0">
            <a:noAutofit/>
          </a:bodyPr>
          <a:lstStyle>
            <a:lvl1pPr indent="-228600" lvl="0" marL="457200" algn="r">
              <a:lnSpc>
                <a:spcPct val="100000"/>
              </a:lnSpc>
              <a:spcBef>
                <a:spcPts val="1000"/>
              </a:spcBef>
              <a:spcAft>
                <a:spcPts val="0"/>
              </a:spcAft>
              <a:buSzPts val="1200"/>
              <a:buFont typeface="Arial"/>
              <a:buNone/>
              <a:defRPr sz="12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4" name="Google Shape;404;p60"/>
          <p:cNvSpPr txBox="1"/>
          <p:nvPr>
            <p:ph idx="4" type="body"/>
          </p:nvPr>
        </p:nvSpPr>
        <p:spPr>
          <a:xfrm>
            <a:off x="4325172" y="3591659"/>
            <a:ext cx="3541655" cy="2224950"/>
          </a:xfrm>
          <a:prstGeom prst="rect">
            <a:avLst/>
          </a:prstGeom>
          <a:solidFill>
            <a:srgbClr val="F2F2F2"/>
          </a:solidFill>
          <a:ln>
            <a:noFill/>
          </a:ln>
        </p:spPr>
        <p:txBody>
          <a:bodyPr anchorCtr="0" anchor="ctr" bIns="180000" lIns="180000" spcFirstLastPara="1" rIns="180000" wrap="square" tIns="180000">
            <a:noAutofit/>
          </a:bodyPr>
          <a:lstStyle>
            <a:lvl1pPr indent="-228600" lvl="0" marL="457200" algn="ctr">
              <a:lnSpc>
                <a:spcPct val="100000"/>
              </a:lnSpc>
              <a:spcBef>
                <a:spcPts val="1000"/>
              </a:spcBef>
              <a:spcAft>
                <a:spcPts val="0"/>
              </a:spcAft>
              <a:buSzPts val="1800"/>
              <a:buNone/>
              <a:defRPr i="0"/>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 name="Google Shape;405;p60"/>
          <p:cNvSpPr txBox="1"/>
          <p:nvPr>
            <p:ph idx="5" type="body"/>
          </p:nvPr>
        </p:nvSpPr>
        <p:spPr>
          <a:xfrm>
            <a:off x="4468052" y="5448541"/>
            <a:ext cx="3251132" cy="231102"/>
          </a:xfrm>
          <a:prstGeom prst="rect">
            <a:avLst/>
          </a:prstGeom>
          <a:noFill/>
          <a:ln>
            <a:noFill/>
          </a:ln>
        </p:spPr>
        <p:txBody>
          <a:bodyPr anchorCtr="0" anchor="t" bIns="0" lIns="0" spcFirstLastPara="1" rIns="0" wrap="square" tIns="0">
            <a:noAutofit/>
          </a:bodyPr>
          <a:lstStyle>
            <a:lvl1pPr indent="-228600" lvl="0" marL="457200" algn="r">
              <a:lnSpc>
                <a:spcPct val="100000"/>
              </a:lnSpc>
              <a:spcBef>
                <a:spcPts val="1000"/>
              </a:spcBef>
              <a:spcAft>
                <a:spcPts val="0"/>
              </a:spcAft>
              <a:buSzPts val="1200"/>
              <a:buFont typeface="Arial"/>
              <a:buNone/>
              <a:defRPr sz="12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 name="Google Shape;406;p60"/>
          <p:cNvSpPr txBox="1"/>
          <p:nvPr>
            <p:ph idx="6" type="body"/>
          </p:nvPr>
        </p:nvSpPr>
        <p:spPr>
          <a:xfrm>
            <a:off x="8218545" y="1836744"/>
            <a:ext cx="3541655" cy="2224950"/>
          </a:xfrm>
          <a:prstGeom prst="rect">
            <a:avLst/>
          </a:prstGeom>
          <a:solidFill>
            <a:srgbClr val="F2F2F2"/>
          </a:solidFill>
          <a:ln>
            <a:noFill/>
          </a:ln>
        </p:spPr>
        <p:txBody>
          <a:bodyPr anchorCtr="0" anchor="ctr" bIns="180000" lIns="180000" spcFirstLastPara="1" rIns="180000" wrap="square" tIns="180000">
            <a:noAutofit/>
          </a:bodyPr>
          <a:lstStyle>
            <a:lvl1pPr indent="-228600" lvl="0" marL="457200" algn="ctr">
              <a:lnSpc>
                <a:spcPct val="100000"/>
              </a:lnSpc>
              <a:spcBef>
                <a:spcPts val="1000"/>
              </a:spcBef>
              <a:spcAft>
                <a:spcPts val="0"/>
              </a:spcAft>
              <a:buSzPts val="1800"/>
              <a:buNone/>
              <a:defRPr i="0"/>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7" name="Google Shape;407;p60"/>
          <p:cNvSpPr txBox="1"/>
          <p:nvPr>
            <p:ph idx="7" type="body"/>
          </p:nvPr>
        </p:nvSpPr>
        <p:spPr>
          <a:xfrm>
            <a:off x="8369301" y="3693626"/>
            <a:ext cx="3251132" cy="231102"/>
          </a:xfrm>
          <a:prstGeom prst="rect">
            <a:avLst/>
          </a:prstGeom>
          <a:noFill/>
          <a:ln>
            <a:noFill/>
          </a:ln>
        </p:spPr>
        <p:txBody>
          <a:bodyPr anchorCtr="0" anchor="t" bIns="0" lIns="0" spcFirstLastPara="1" rIns="0" wrap="square" tIns="0">
            <a:noAutofit/>
          </a:bodyPr>
          <a:lstStyle>
            <a:lvl1pPr indent="-228600" lvl="0" marL="457200" algn="r">
              <a:lnSpc>
                <a:spcPct val="100000"/>
              </a:lnSpc>
              <a:spcBef>
                <a:spcPts val="1000"/>
              </a:spcBef>
              <a:spcAft>
                <a:spcPts val="0"/>
              </a:spcAft>
              <a:buSzPts val="1200"/>
              <a:buFont typeface="Arial"/>
              <a:buNone/>
              <a:defRPr sz="1200">
                <a:solidFill>
                  <a:srgbClr val="3F3F3F"/>
                </a:solidFill>
              </a:defRPr>
            </a:lvl1pPr>
            <a:lvl2pPr indent="-342900" lvl="1" marL="914400" algn="l">
              <a:lnSpc>
                <a:spcPct val="100000"/>
              </a:lnSpc>
              <a:spcBef>
                <a:spcPts val="500"/>
              </a:spcBef>
              <a:spcAft>
                <a:spcPts val="0"/>
              </a:spcAft>
              <a:buClr>
                <a:schemeClr val="dk2"/>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solidFill>
          <a:srgbClr val="3F3F3F"/>
        </a:solidFill>
      </p:bgPr>
    </p:bg>
    <p:spTree>
      <p:nvGrpSpPr>
        <p:cNvPr id="408" name="Shape 408"/>
        <p:cNvGrpSpPr/>
        <p:nvPr/>
      </p:nvGrpSpPr>
      <p:grpSpPr>
        <a:xfrm>
          <a:off x="0" y="0"/>
          <a:ext cx="0" cy="0"/>
          <a:chOff x="0" y="0"/>
          <a:chExt cx="0" cy="0"/>
        </a:xfrm>
      </p:grpSpPr>
      <p:sp>
        <p:nvSpPr>
          <p:cNvPr id="409" name="Google Shape;409;p61"/>
          <p:cNvSpPr/>
          <p:nvPr/>
        </p:nvSpPr>
        <p:spPr>
          <a:xfrm>
            <a:off x="0" y="0"/>
            <a:ext cx="6336000" cy="6786563"/>
          </a:xfrm>
          <a:prstGeom prst="rect">
            <a:avLst/>
          </a:prstGeom>
          <a:solidFill>
            <a:schemeClr val="dk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410" name="Google Shape;410;p61"/>
          <p:cNvSpPr txBox="1"/>
          <p:nvPr>
            <p:ph type="ctrTitle"/>
          </p:nvPr>
        </p:nvSpPr>
        <p:spPr>
          <a:xfrm>
            <a:off x="432000" y="2377000"/>
            <a:ext cx="5472000" cy="2387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200"/>
              <a:buFont typeface="Arial Black"/>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1" name="Google Shape;411;p61"/>
          <p:cNvSpPr txBox="1"/>
          <p:nvPr>
            <p:ph idx="1" type="subTitle"/>
          </p:nvPr>
        </p:nvSpPr>
        <p:spPr>
          <a:xfrm>
            <a:off x="432000" y="4962525"/>
            <a:ext cx="5472000" cy="1219200"/>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None/>
              <a:defRPr sz="2400">
                <a:solidFill>
                  <a:schemeClr val="lt1"/>
                </a:solidFill>
              </a:defRPr>
            </a:lvl1pPr>
            <a:lvl2pPr lvl="1" algn="ctr">
              <a:lnSpc>
                <a:spcPct val="100000"/>
              </a:lnSpc>
              <a:spcBef>
                <a:spcPts val="500"/>
              </a:spcBef>
              <a:spcAft>
                <a:spcPts val="0"/>
              </a:spcAft>
              <a:buClr>
                <a:schemeClr val="dk2"/>
              </a:buClr>
              <a:buSzPts val="2000"/>
              <a:buNone/>
              <a:defRPr sz="2000"/>
            </a:lvl2pPr>
            <a:lvl3pPr lvl="2" algn="ctr">
              <a:lnSpc>
                <a:spcPct val="100000"/>
              </a:lnSpc>
              <a:spcBef>
                <a:spcPts val="500"/>
              </a:spcBef>
              <a:spcAft>
                <a:spcPts val="0"/>
              </a:spcAft>
              <a:buClr>
                <a:schemeClr val="dk2"/>
              </a:buClr>
              <a:buSzPts val="1800"/>
              <a:buNone/>
              <a:defRPr sz="1800"/>
            </a:lvl3pPr>
            <a:lvl4pPr lvl="3" algn="ctr">
              <a:lnSpc>
                <a:spcPct val="100000"/>
              </a:lnSpc>
              <a:spcBef>
                <a:spcPts val="5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12" name="Google Shape;412;p61"/>
          <p:cNvSpPr/>
          <p:nvPr/>
        </p:nvSpPr>
        <p:spPr>
          <a:xfrm>
            <a:off x="-1" y="6786563"/>
            <a:ext cx="11771999" cy="71437"/>
          </a:xfrm>
          <a:prstGeom prst="rect">
            <a:avLst/>
          </a:prstGeom>
          <a:gradFill>
            <a:gsLst>
              <a:gs pos="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413" name="Google Shape;413;p61"/>
          <p:cNvSpPr/>
          <p:nvPr/>
        </p:nvSpPr>
        <p:spPr>
          <a:xfrm>
            <a:off x="11771999" y="6786563"/>
            <a:ext cx="420000" cy="71437"/>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bg>
      <p:bgPr>
        <a:solidFill>
          <a:srgbClr val="F2F2F2"/>
        </a:solidFill>
      </p:bgPr>
    </p:bg>
    <p:spTree>
      <p:nvGrpSpPr>
        <p:cNvPr id="414" name="Shape 414"/>
        <p:cNvGrpSpPr/>
        <p:nvPr/>
      </p:nvGrpSpPr>
      <p:grpSpPr>
        <a:xfrm>
          <a:off x="0" y="0"/>
          <a:ext cx="0" cy="0"/>
          <a:chOff x="0" y="0"/>
          <a:chExt cx="0" cy="0"/>
        </a:xfrm>
      </p:grpSpPr>
      <p:sp>
        <p:nvSpPr>
          <p:cNvPr id="415" name="Google Shape;415;p62"/>
          <p:cNvSpPr/>
          <p:nvPr/>
        </p:nvSpPr>
        <p:spPr>
          <a:xfrm>
            <a:off x="0" y="0"/>
            <a:ext cx="12192000" cy="6365362"/>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416" name="Google Shape;416;p62"/>
          <p:cNvSpPr/>
          <p:nvPr/>
        </p:nvSpPr>
        <p:spPr>
          <a:xfrm>
            <a:off x="432000" y="1"/>
            <a:ext cx="11760000" cy="6365362"/>
          </a:xfrm>
          <a:prstGeom prst="rect">
            <a:avLst/>
          </a:prstGeom>
          <a:gradFill>
            <a:gsLst>
              <a:gs pos="0">
                <a:srgbClr val="000000">
                  <a:alpha val="60000"/>
                </a:srgbClr>
              </a:gs>
              <a:gs pos="36000">
                <a:srgbClr val="000000">
                  <a:alpha val="60000"/>
                </a:srgbClr>
              </a:gs>
              <a:gs pos="100000">
                <a:schemeClr val="dk1"/>
              </a:gs>
            </a:gsLst>
            <a:lin ang="3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417" name="Google Shape;417;p62"/>
          <p:cNvSpPr txBox="1"/>
          <p:nvPr>
            <p:ph type="ctrTitle"/>
          </p:nvPr>
        </p:nvSpPr>
        <p:spPr>
          <a:xfrm>
            <a:off x="680728" y="2377000"/>
            <a:ext cx="6299682" cy="2387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200"/>
              <a:buFont typeface="Arial Black"/>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8" name="Google Shape;418;p62"/>
          <p:cNvSpPr txBox="1"/>
          <p:nvPr>
            <p:ph idx="1" type="subTitle"/>
          </p:nvPr>
        </p:nvSpPr>
        <p:spPr>
          <a:xfrm>
            <a:off x="680728" y="4962525"/>
            <a:ext cx="6299682" cy="1219200"/>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None/>
              <a:defRPr sz="2400">
                <a:solidFill>
                  <a:schemeClr val="lt1"/>
                </a:solidFill>
              </a:defRPr>
            </a:lvl1pPr>
            <a:lvl2pPr lvl="1" algn="ctr">
              <a:lnSpc>
                <a:spcPct val="100000"/>
              </a:lnSpc>
              <a:spcBef>
                <a:spcPts val="500"/>
              </a:spcBef>
              <a:spcAft>
                <a:spcPts val="0"/>
              </a:spcAft>
              <a:buClr>
                <a:schemeClr val="dk2"/>
              </a:buClr>
              <a:buSzPts val="2000"/>
              <a:buNone/>
              <a:defRPr sz="2000"/>
            </a:lvl2pPr>
            <a:lvl3pPr lvl="2" algn="ctr">
              <a:lnSpc>
                <a:spcPct val="100000"/>
              </a:lnSpc>
              <a:spcBef>
                <a:spcPts val="500"/>
              </a:spcBef>
              <a:spcAft>
                <a:spcPts val="0"/>
              </a:spcAft>
              <a:buClr>
                <a:schemeClr val="dk2"/>
              </a:buClr>
              <a:buSzPts val="1800"/>
              <a:buNone/>
              <a:defRPr sz="1800"/>
            </a:lvl3pPr>
            <a:lvl4pPr lvl="3" algn="ctr">
              <a:lnSpc>
                <a:spcPct val="100000"/>
              </a:lnSpc>
              <a:spcBef>
                <a:spcPts val="5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19" name="Google Shape;419;p62"/>
          <p:cNvSpPr/>
          <p:nvPr/>
        </p:nvSpPr>
        <p:spPr>
          <a:xfrm>
            <a:off x="-1" y="6786563"/>
            <a:ext cx="11771999" cy="71437"/>
          </a:xfrm>
          <a:prstGeom prst="rect">
            <a:avLst/>
          </a:prstGeom>
          <a:gradFill>
            <a:gsLst>
              <a:gs pos="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420" name="Google Shape;420;p62"/>
          <p:cNvSpPr/>
          <p:nvPr/>
        </p:nvSpPr>
        <p:spPr>
          <a:xfrm>
            <a:off x="11771999" y="6786563"/>
            <a:ext cx="420000" cy="71437"/>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421" name="Google Shape;421;p62"/>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22" name="Google Shape;422;p62"/>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p:cSld name="Content with Caption">
    <p:bg>
      <p:bgPr>
        <a:solidFill>
          <a:schemeClr val="lt1"/>
        </a:solidFill>
      </p:bgPr>
    </p:bg>
    <p:spTree>
      <p:nvGrpSpPr>
        <p:cNvPr id="423" name="Shape 423"/>
        <p:cNvGrpSpPr/>
        <p:nvPr/>
      </p:nvGrpSpPr>
      <p:grpSpPr>
        <a:xfrm>
          <a:off x="0" y="0"/>
          <a:ext cx="0" cy="0"/>
          <a:chOff x="0" y="0"/>
          <a:chExt cx="0" cy="0"/>
        </a:xfrm>
      </p:grpSpPr>
      <p:sp>
        <p:nvSpPr>
          <p:cNvPr id="424" name="Google Shape;424;p63"/>
          <p:cNvSpPr/>
          <p:nvPr/>
        </p:nvSpPr>
        <p:spPr>
          <a:xfrm>
            <a:off x="5353050" y="1"/>
            <a:ext cx="6406950" cy="6857998"/>
          </a:xfrm>
          <a:prstGeom prst="rect">
            <a:avLst/>
          </a:prstGeom>
          <a:gradFill>
            <a:gsLst>
              <a:gs pos="0">
                <a:srgbClr val="3F3F3F"/>
              </a:gs>
              <a:gs pos="100000">
                <a:schemeClr val="dk1"/>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425" name="Google Shape;425;p63"/>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26" name="Google Shape;426;p63"/>
          <p:cNvSpPr txBox="1"/>
          <p:nvPr>
            <p:ph idx="11" type="ftr"/>
          </p:nvPr>
        </p:nvSpPr>
        <p:spPr>
          <a:xfrm>
            <a:off x="432000" y="6365363"/>
            <a:ext cx="4416225"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7" name="Google Shape;427;p63"/>
          <p:cNvSpPr txBox="1"/>
          <p:nvPr>
            <p:ph type="title"/>
          </p:nvPr>
        </p:nvSpPr>
        <p:spPr>
          <a:xfrm>
            <a:off x="839788" y="457200"/>
            <a:ext cx="3932237" cy="1600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rgbClr val="3F3F3F"/>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8" name="Google Shape;428;p63"/>
          <p:cNvSpPr txBox="1"/>
          <p:nvPr>
            <p:ph idx="1" type="body"/>
          </p:nvPr>
        </p:nvSpPr>
        <p:spPr>
          <a:xfrm>
            <a:off x="839788" y="2057400"/>
            <a:ext cx="3932237" cy="381158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600"/>
              <a:buNone/>
              <a:defRPr sz="1600"/>
            </a:lvl1pPr>
            <a:lvl2pPr indent="-228600" lvl="1" marL="914400" algn="l">
              <a:lnSpc>
                <a:spcPct val="100000"/>
              </a:lnSpc>
              <a:spcBef>
                <a:spcPts val="500"/>
              </a:spcBef>
              <a:spcAft>
                <a:spcPts val="0"/>
              </a:spcAft>
              <a:buClr>
                <a:schemeClr val="dk2"/>
              </a:buClr>
              <a:buSzPts val="1400"/>
              <a:buNone/>
              <a:defRPr sz="1400"/>
            </a:lvl2pPr>
            <a:lvl3pPr indent="-228600" lvl="2" marL="1371600" algn="l">
              <a:lnSpc>
                <a:spcPct val="100000"/>
              </a:lnSpc>
              <a:spcBef>
                <a:spcPts val="500"/>
              </a:spcBef>
              <a:spcAft>
                <a:spcPts val="0"/>
              </a:spcAft>
              <a:buClr>
                <a:schemeClr val="dk2"/>
              </a:buClr>
              <a:buSzPts val="1200"/>
              <a:buNone/>
              <a:defRPr sz="1200"/>
            </a:lvl3pPr>
            <a:lvl4pPr indent="-228600" lvl="3" marL="1828800" algn="l">
              <a:lnSpc>
                <a:spcPct val="100000"/>
              </a:lnSpc>
              <a:spcBef>
                <a:spcPts val="500"/>
              </a:spcBef>
              <a:spcAft>
                <a:spcPts val="0"/>
              </a:spcAft>
              <a:buClr>
                <a:schemeClr val="dk2"/>
              </a:buClr>
              <a:buSzPts val="1000"/>
              <a:buNone/>
              <a:defRPr sz="1000"/>
            </a:lvl4pPr>
            <a:lvl5pPr indent="-228600" lvl="4" marL="2286000" algn="l">
              <a:lnSpc>
                <a:spcPct val="100000"/>
              </a:lnSpc>
              <a:spcBef>
                <a:spcPts val="500"/>
              </a:spcBef>
              <a:spcAft>
                <a:spcPts val="0"/>
              </a:spcAft>
              <a:buClr>
                <a:schemeClr val="dk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9" name="Google Shape;429;p63"/>
          <p:cNvSpPr txBox="1"/>
          <p:nvPr>
            <p:ph idx="2" type="body"/>
          </p:nvPr>
        </p:nvSpPr>
        <p:spPr>
          <a:xfrm>
            <a:off x="5805962" y="457200"/>
            <a:ext cx="5501126" cy="5411787"/>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1000"/>
              </a:spcBef>
              <a:spcAft>
                <a:spcPts val="0"/>
              </a:spcAft>
              <a:buClr>
                <a:schemeClr val="lt1"/>
              </a:buClr>
              <a:buSzPts val="2400"/>
              <a:buChar char="○"/>
              <a:defRPr sz="2400">
                <a:solidFill>
                  <a:schemeClr val="lt1"/>
                </a:solidFill>
              </a:defRPr>
            </a:lvl1pPr>
            <a:lvl2pPr indent="-355600" lvl="1" marL="914400" algn="l">
              <a:lnSpc>
                <a:spcPct val="100000"/>
              </a:lnSpc>
              <a:spcBef>
                <a:spcPts val="500"/>
              </a:spcBef>
              <a:spcAft>
                <a:spcPts val="0"/>
              </a:spcAft>
              <a:buClr>
                <a:schemeClr val="lt1"/>
              </a:buClr>
              <a:buSzPts val="2000"/>
              <a:buChar char="•"/>
              <a:defRPr sz="2000">
                <a:solidFill>
                  <a:schemeClr val="lt1"/>
                </a:solidFill>
              </a:defRPr>
            </a:lvl2pPr>
            <a:lvl3pPr indent="-342900" lvl="2" marL="1371600" algn="l">
              <a:lnSpc>
                <a:spcPct val="100000"/>
              </a:lnSpc>
              <a:spcBef>
                <a:spcPts val="500"/>
              </a:spcBef>
              <a:spcAft>
                <a:spcPts val="0"/>
              </a:spcAft>
              <a:buClr>
                <a:schemeClr val="lt1"/>
              </a:buClr>
              <a:buSzPts val="1800"/>
              <a:buChar char="•"/>
              <a:defRPr sz="1800">
                <a:solidFill>
                  <a:schemeClr val="lt1"/>
                </a:solidFill>
              </a:defRPr>
            </a:lvl3pPr>
            <a:lvl4pPr indent="-330200" lvl="3" marL="1828800" algn="l">
              <a:lnSpc>
                <a:spcPct val="100000"/>
              </a:lnSpc>
              <a:spcBef>
                <a:spcPts val="500"/>
              </a:spcBef>
              <a:spcAft>
                <a:spcPts val="0"/>
              </a:spcAft>
              <a:buClr>
                <a:schemeClr val="lt1"/>
              </a:buClr>
              <a:buSzPts val="1600"/>
              <a:buChar char="•"/>
              <a:defRPr sz="1600">
                <a:solidFill>
                  <a:schemeClr val="lt1"/>
                </a:solidFill>
              </a:defRPr>
            </a:lvl4pPr>
            <a:lvl5pPr indent="-330200" lvl="4" marL="2286000" algn="l">
              <a:lnSpc>
                <a:spcPct val="100000"/>
              </a:lnSpc>
              <a:spcBef>
                <a:spcPts val="500"/>
              </a:spcBef>
              <a:spcAft>
                <a:spcPts val="0"/>
              </a:spcAft>
              <a:buClr>
                <a:schemeClr val="lt1"/>
              </a:buClr>
              <a:buSzPts val="1600"/>
              <a:buChar char="•"/>
              <a:defRPr sz="1600">
                <a:solidFill>
                  <a:schemeClr val="lt1"/>
                </a:solidFill>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p:cSld name="Picture with Caption">
    <p:bg>
      <p:bgPr>
        <a:solidFill>
          <a:schemeClr val="lt1"/>
        </a:solidFill>
      </p:bgPr>
    </p:bg>
    <p:spTree>
      <p:nvGrpSpPr>
        <p:cNvPr id="430" name="Shape 430"/>
        <p:cNvGrpSpPr/>
        <p:nvPr/>
      </p:nvGrpSpPr>
      <p:grpSpPr>
        <a:xfrm>
          <a:off x="0" y="0"/>
          <a:ext cx="0" cy="0"/>
          <a:chOff x="0" y="0"/>
          <a:chExt cx="0" cy="0"/>
        </a:xfrm>
      </p:grpSpPr>
      <p:sp>
        <p:nvSpPr>
          <p:cNvPr id="431" name="Google Shape;431;p64"/>
          <p:cNvSpPr/>
          <p:nvPr/>
        </p:nvSpPr>
        <p:spPr>
          <a:xfrm>
            <a:off x="5353050" y="1"/>
            <a:ext cx="6406950" cy="6857998"/>
          </a:xfrm>
          <a:prstGeom prst="rect">
            <a:avLst/>
          </a:prstGeom>
          <a:gradFill>
            <a:gsLst>
              <a:gs pos="0">
                <a:srgbClr val="3F3F3F"/>
              </a:gs>
              <a:gs pos="100000">
                <a:schemeClr val="dk1"/>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ahoma"/>
              <a:ea typeface="Tahoma"/>
              <a:cs typeface="Tahoma"/>
              <a:sym typeface="Tahoma"/>
            </a:endParaRPr>
          </a:p>
        </p:txBody>
      </p:sp>
      <p:sp>
        <p:nvSpPr>
          <p:cNvPr id="432" name="Google Shape;432;p64"/>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33" name="Google Shape;433;p64"/>
          <p:cNvSpPr txBox="1"/>
          <p:nvPr>
            <p:ph idx="11" type="ftr"/>
          </p:nvPr>
        </p:nvSpPr>
        <p:spPr>
          <a:xfrm>
            <a:off x="432000" y="6365363"/>
            <a:ext cx="4416225" cy="41243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 name="Google Shape;434;p64"/>
          <p:cNvSpPr txBox="1"/>
          <p:nvPr>
            <p:ph type="title"/>
          </p:nvPr>
        </p:nvSpPr>
        <p:spPr>
          <a:xfrm>
            <a:off x="839788" y="457200"/>
            <a:ext cx="3932237" cy="1600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rgbClr val="3F3F3F"/>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5" name="Google Shape;435;p64"/>
          <p:cNvSpPr txBox="1"/>
          <p:nvPr>
            <p:ph idx="1" type="body"/>
          </p:nvPr>
        </p:nvSpPr>
        <p:spPr>
          <a:xfrm>
            <a:off x="839788" y="2057400"/>
            <a:ext cx="3932237" cy="381158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600"/>
              <a:buNone/>
              <a:defRPr sz="1600"/>
            </a:lvl1pPr>
            <a:lvl2pPr indent="-228600" lvl="1" marL="914400" algn="l">
              <a:lnSpc>
                <a:spcPct val="100000"/>
              </a:lnSpc>
              <a:spcBef>
                <a:spcPts val="500"/>
              </a:spcBef>
              <a:spcAft>
                <a:spcPts val="0"/>
              </a:spcAft>
              <a:buClr>
                <a:schemeClr val="dk2"/>
              </a:buClr>
              <a:buSzPts val="1400"/>
              <a:buNone/>
              <a:defRPr sz="1400"/>
            </a:lvl2pPr>
            <a:lvl3pPr indent="-228600" lvl="2" marL="1371600" algn="l">
              <a:lnSpc>
                <a:spcPct val="100000"/>
              </a:lnSpc>
              <a:spcBef>
                <a:spcPts val="500"/>
              </a:spcBef>
              <a:spcAft>
                <a:spcPts val="0"/>
              </a:spcAft>
              <a:buClr>
                <a:schemeClr val="dk2"/>
              </a:buClr>
              <a:buSzPts val="1200"/>
              <a:buNone/>
              <a:defRPr sz="1200"/>
            </a:lvl3pPr>
            <a:lvl4pPr indent="-228600" lvl="3" marL="1828800" algn="l">
              <a:lnSpc>
                <a:spcPct val="100000"/>
              </a:lnSpc>
              <a:spcBef>
                <a:spcPts val="500"/>
              </a:spcBef>
              <a:spcAft>
                <a:spcPts val="0"/>
              </a:spcAft>
              <a:buClr>
                <a:schemeClr val="dk2"/>
              </a:buClr>
              <a:buSzPts val="1000"/>
              <a:buNone/>
              <a:defRPr sz="1000"/>
            </a:lvl4pPr>
            <a:lvl5pPr indent="-228600" lvl="4" marL="2286000" algn="l">
              <a:lnSpc>
                <a:spcPct val="100000"/>
              </a:lnSpc>
              <a:spcBef>
                <a:spcPts val="500"/>
              </a:spcBef>
              <a:spcAft>
                <a:spcPts val="0"/>
              </a:spcAft>
              <a:buClr>
                <a:schemeClr val="dk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36" name="Google Shape;436;p64"/>
          <p:cNvSpPr/>
          <p:nvPr>
            <p:ph idx="2" type="pic"/>
          </p:nvPr>
        </p:nvSpPr>
        <p:spPr>
          <a:xfrm>
            <a:off x="5804181" y="457201"/>
            <a:ext cx="5504688" cy="5403850"/>
          </a:xfrm>
          <a:prstGeom prst="rect">
            <a:avLst/>
          </a:prstGeom>
          <a:noFill/>
          <a:ln>
            <a:noFill/>
          </a:ln>
        </p:spPr>
        <p:txBody>
          <a:bodyPr anchorCtr="0" anchor="t" bIns="0" lIns="0" spcFirstLastPara="1" rIns="0" wrap="square" tIns="0">
            <a:noAutofit/>
          </a:bodyPr>
          <a:lstStyle>
            <a:lvl1pPr lvl="0" marR="0" rtl="0" algn="l">
              <a:lnSpc>
                <a:spcPct val="100000"/>
              </a:lnSpc>
              <a:spcBef>
                <a:spcPts val="1000"/>
              </a:spcBef>
              <a:spcAft>
                <a:spcPts val="0"/>
              </a:spcAft>
              <a:buClr>
                <a:schemeClr val="accent1"/>
              </a:buClr>
              <a:buSzPts val="3200"/>
              <a:buFont typeface="Arial"/>
              <a:buNone/>
              <a:defRPr b="0" i="0" sz="3200" u="none" cap="none" strike="noStrike">
                <a:solidFill>
                  <a:schemeClr val="lt1"/>
                </a:solidFill>
                <a:latin typeface="Tahoma"/>
                <a:ea typeface="Tahoma"/>
                <a:cs typeface="Tahoma"/>
                <a:sym typeface="Tahoma"/>
              </a:defRPr>
            </a:lvl1pPr>
            <a:lvl2pPr lvl="1" marR="0" rtl="0" algn="l">
              <a:lnSpc>
                <a:spcPct val="100000"/>
              </a:lnSpc>
              <a:spcBef>
                <a:spcPts val="500"/>
              </a:spcBef>
              <a:spcAft>
                <a:spcPts val="0"/>
              </a:spcAft>
              <a:buClr>
                <a:schemeClr val="dk2"/>
              </a:buClr>
              <a:buSzPts val="2800"/>
              <a:buFont typeface="Arial"/>
              <a:buNone/>
              <a:defRPr b="0" i="0" sz="2800" u="none" cap="none" strike="noStrike">
                <a:solidFill>
                  <a:schemeClr val="dk2"/>
                </a:solidFill>
                <a:latin typeface="Tahoma"/>
                <a:ea typeface="Tahoma"/>
                <a:cs typeface="Tahoma"/>
                <a:sym typeface="Tahoma"/>
              </a:defRPr>
            </a:lvl2pPr>
            <a:lvl3pPr lvl="2" marR="0" rtl="0" algn="l">
              <a:lnSpc>
                <a:spcPct val="100000"/>
              </a:lnSpc>
              <a:spcBef>
                <a:spcPts val="500"/>
              </a:spcBef>
              <a:spcAft>
                <a:spcPts val="0"/>
              </a:spcAft>
              <a:buClr>
                <a:schemeClr val="dk2"/>
              </a:buClr>
              <a:buSzPts val="2400"/>
              <a:buFont typeface="Arial"/>
              <a:buNone/>
              <a:defRPr b="0" i="0" sz="2400" u="none" cap="none" strike="noStrike">
                <a:solidFill>
                  <a:schemeClr val="dk2"/>
                </a:solidFill>
                <a:latin typeface="Tahoma"/>
                <a:ea typeface="Tahoma"/>
                <a:cs typeface="Tahoma"/>
                <a:sym typeface="Tahoma"/>
              </a:defRPr>
            </a:lvl3pPr>
            <a:lvl4pPr lvl="3" marR="0" rtl="0" algn="l">
              <a:lnSpc>
                <a:spcPct val="100000"/>
              </a:lnSpc>
              <a:spcBef>
                <a:spcPts val="500"/>
              </a:spcBef>
              <a:spcAft>
                <a:spcPts val="0"/>
              </a:spcAft>
              <a:buClr>
                <a:schemeClr val="dk2"/>
              </a:buClr>
              <a:buSzPts val="2000"/>
              <a:buFont typeface="Arial"/>
              <a:buNone/>
              <a:defRPr b="0" i="0" sz="2000" u="none" cap="none" strike="noStrike">
                <a:solidFill>
                  <a:schemeClr val="dk2"/>
                </a:solidFill>
                <a:latin typeface="Tahoma"/>
                <a:ea typeface="Tahoma"/>
                <a:cs typeface="Tahoma"/>
                <a:sym typeface="Tahoma"/>
              </a:defRPr>
            </a:lvl4pPr>
            <a:lvl5pPr lvl="4" marR="0" rtl="0" algn="l">
              <a:lnSpc>
                <a:spcPct val="100000"/>
              </a:lnSpc>
              <a:spcBef>
                <a:spcPts val="500"/>
              </a:spcBef>
              <a:spcAft>
                <a:spcPts val="0"/>
              </a:spcAft>
              <a:buClr>
                <a:schemeClr val="dk2"/>
              </a:buClr>
              <a:buSzPts val="2000"/>
              <a:buFont typeface="Arial"/>
              <a:buNone/>
              <a:defRPr b="0" i="0" sz="2000" u="none" cap="none" strike="noStrike">
                <a:solidFill>
                  <a:schemeClr val="dk2"/>
                </a:solidFill>
                <a:latin typeface="Tahoma"/>
                <a:ea typeface="Tahoma"/>
                <a:cs typeface="Tahoma"/>
                <a:sym typeface="Tahoma"/>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ahoma"/>
                <a:ea typeface="Tahoma"/>
                <a:cs typeface="Tahoma"/>
                <a:sym typeface="Tahoma"/>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ahoma"/>
                <a:ea typeface="Tahoma"/>
                <a:cs typeface="Tahoma"/>
                <a:sym typeface="Tahoma"/>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ahoma"/>
                <a:ea typeface="Tahoma"/>
                <a:cs typeface="Tahoma"/>
                <a:sym typeface="Tahoma"/>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ahoma"/>
                <a:ea typeface="Tahoma"/>
                <a:cs typeface="Tahoma"/>
                <a:sym typeface="Tahom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Image, and Content">
  <p:cSld name="Title, Subtitle, Image, and Content">
    <p:spTree>
      <p:nvGrpSpPr>
        <p:cNvPr id="37" name="Shape 37"/>
        <p:cNvGrpSpPr/>
        <p:nvPr/>
      </p:nvGrpSpPr>
      <p:grpSpPr>
        <a:xfrm>
          <a:off x="0" y="0"/>
          <a:ext cx="0" cy="0"/>
          <a:chOff x="0" y="0"/>
          <a:chExt cx="0" cy="0"/>
        </a:xfrm>
      </p:grpSpPr>
      <p:sp>
        <p:nvSpPr>
          <p:cNvPr id="38" name="Google Shape;38;p25"/>
          <p:cNvSpPr txBox="1"/>
          <p:nvPr>
            <p:ph type="title"/>
          </p:nvPr>
        </p:nvSpPr>
        <p:spPr>
          <a:xfrm>
            <a:off x="7792279" y="365125"/>
            <a:ext cx="4018722" cy="573989"/>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5"/>
          <p:cNvSpPr txBox="1"/>
          <p:nvPr>
            <p:ph idx="1" type="body"/>
          </p:nvPr>
        </p:nvSpPr>
        <p:spPr>
          <a:xfrm>
            <a:off x="7792279" y="1625512"/>
            <a:ext cx="4018722" cy="4636392"/>
          </a:xfrm>
          <a:prstGeom prst="rect">
            <a:avLst/>
          </a:prstGeom>
          <a:noFill/>
          <a:ln>
            <a:noFill/>
          </a:ln>
        </p:spPr>
        <p:txBody>
          <a:bodyPr anchorCtr="0" anchor="t" bIns="45700" lIns="0" spcFirstLastPara="1" rIns="0" wrap="square" tIns="45700">
            <a:normAutofit/>
          </a:bodyPr>
          <a:lstStyle>
            <a:lvl1pPr indent="-330200" lvl="0" marL="457200" algn="l">
              <a:lnSpc>
                <a:spcPct val="150000"/>
              </a:lnSpc>
              <a:spcBef>
                <a:spcPts val="500"/>
              </a:spcBef>
              <a:spcAft>
                <a:spcPts val="0"/>
              </a:spcAft>
              <a:buClr>
                <a:schemeClr val="dk1"/>
              </a:buClr>
              <a:buSzPts val="1600"/>
              <a:buChar char="•"/>
              <a:defRPr sz="1600"/>
            </a:lvl1pPr>
            <a:lvl2pPr indent="-317500" lvl="1" marL="914400" algn="l">
              <a:lnSpc>
                <a:spcPct val="150000"/>
              </a:lnSpc>
              <a:spcBef>
                <a:spcPts val="500"/>
              </a:spcBef>
              <a:spcAft>
                <a:spcPts val="0"/>
              </a:spcAft>
              <a:buClr>
                <a:schemeClr val="dk1"/>
              </a:buClr>
              <a:buSzPts val="1400"/>
              <a:buChar char="•"/>
              <a:defRPr sz="1400"/>
            </a:lvl2pPr>
            <a:lvl3pPr indent="-317500" lvl="2" marL="1371600" algn="l">
              <a:lnSpc>
                <a:spcPct val="150000"/>
              </a:lnSpc>
              <a:spcBef>
                <a:spcPts val="500"/>
              </a:spcBef>
              <a:spcAft>
                <a:spcPts val="0"/>
              </a:spcAft>
              <a:buClr>
                <a:schemeClr val="dk1"/>
              </a:buClr>
              <a:buSzPts val="1400"/>
              <a:buChar char="•"/>
              <a:defRPr sz="1400"/>
            </a:lvl3pPr>
            <a:lvl4pPr indent="-304800" lvl="3" marL="1828800" algn="l">
              <a:lnSpc>
                <a:spcPct val="150000"/>
              </a:lnSpc>
              <a:spcBef>
                <a:spcPts val="500"/>
              </a:spcBef>
              <a:spcAft>
                <a:spcPts val="0"/>
              </a:spcAft>
              <a:buClr>
                <a:schemeClr val="dk1"/>
              </a:buClr>
              <a:buSzPts val="1200"/>
              <a:buChar char="•"/>
              <a:defRPr sz="1200"/>
            </a:lvl4pPr>
            <a:lvl5pPr indent="-304800" lvl="4" marL="2286000" algn="l">
              <a:lnSpc>
                <a:spcPct val="15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5"/>
          <p:cNvSpPr/>
          <p:nvPr>
            <p:ph idx="2" type="pic"/>
          </p:nvPr>
        </p:nvSpPr>
        <p:spPr>
          <a:xfrm>
            <a:off x="0" y="-19878"/>
            <a:ext cx="7406905" cy="6866810"/>
          </a:xfrm>
          <a:prstGeom prst="rect">
            <a:avLst/>
          </a:prstGeom>
          <a:noFill/>
          <a:ln>
            <a:noFill/>
          </a:ln>
        </p:spPr>
        <p:txBody>
          <a:bodyPr anchorCtr="0" anchor="ctr" bIns="45700" lIns="91425" spcFirstLastPara="1" rIns="91425" wrap="square" tIns="45700">
            <a:noAutofit/>
          </a:bodyPr>
          <a:lstStyle>
            <a:lvl1pPr lvl="0" marR="0" rtl="0" algn="ctr">
              <a:lnSpc>
                <a:spcPct val="15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lvl="1" marR="0" rtl="0" algn="l">
              <a:lnSpc>
                <a:spcPct val="15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lvl="2" marR="0" rtl="0" algn="l">
              <a:lnSpc>
                <a:spcPct val="15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15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15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 name="Google Shape;41;p25"/>
          <p:cNvSpPr txBox="1"/>
          <p:nvPr>
            <p:ph idx="3" type="body"/>
          </p:nvPr>
        </p:nvSpPr>
        <p:spPr>
          <a:xfrm>
            <a:off x="7819116" y="1003687"/>
            <a:ext cx="3991884" cy="407670"/>
          </a:xfrm>
          <a:prstGeom prst="rect">
            <a:avLst/>
          </a:prstGeom>
          <a:noFill/>
          <a:ln>
            <a:noFill/>
          </a:ln>
        </p:spPr>
        <p:txBody>
          <a:bodyPr anchorCtr="0" anchor="ctr" bIns="45700" lIns="0" spcFirstLastPara="1" rIns="0" wrap="square" tIns="45700">
            <a:noAutofit/>
          </a:bodyPr>
          <a:lstStyle>
            <a:lvl1pPr indent="-228600" lvl="0" marL="457200" algn="l">
              <a:lnSpc>
                <a:spcPct val="150000"/>
              </a:lnSpc>
              <a:spcBef>
                <a:spcPts val="1000"/>
              </a:spcBef>
              <a:spcAft>
                <a:spcPts val="0"/>
              </a:spcAft>
              <a:buClr>
                <a:srgbClr val="888888"/>
              </a:buClr>
              <a:buSzPts val="2000"/>
              <a:buNone/>
              <a:defRPr sz="2000">
                <a:solidFill>
                  <a:srgbClr val="888888"/>
                </a:solidFill>
              </a:defRPr>
            </a:lvl1pPr>
            <a:lvl2pPr indent="-228600" lvl="1" marL="914400" algn="l">
              <a:lnSpc>
                <a:spcPct val="150000"/>
              </a:lnSpc>
              <a:spcBef>
                <a:spcPts val="500"/>
              </a:spcBef>
              <a:spcAft>
                <a:spcPts val="0"/>
              </a:spcAft>
              <a:buClr>
                <a:srgbClr val="888888"/>
              </a:buClr>
              <a:buSzPts val="2000"/>
              <a:buNone/>
              <a:defRPr sz="2000">
                <a:solidFill>
                  <a:srgbClr val="888888"/>
                </a:solidFill>
              </a:defRPr>
            </a:lvl2pPr>
            <a:lvl3pPr indent="-228600" lvl="2" marL="1371600" algn="l">
              <a:lnSpc>
                <a:spcPct val="150000"/>
              </a:lnSpc>
              <a:spcBef>
                <a:spcPts val="500"/>
              </a:spcBef>
              <a:spcAft>
                <a:spcPts val="0"/>
              </a:spcAft>
              <a:buClr>
                <a:srgbClr val="888888"/>
              </a:buClr>
              <a:buSzPts val="1800"/>
              <a:buNone/>
              <a:defRPr sz="1800">
                <a:solidFill>
                  <a:srgbClr val="888888"/>
                </a:solidFill>
              </a:defRPr>
            </a:lvl3pPr>
            <a:lvl4pPr indent="-228600" lvl="3" marL="1828800" algn="l">
              <a:lnSpc>
                <a:spcPct val="150000"/>
              </a:lnSpc>
              <a:spcBef>
                <a:spcPts val="500"/>
              </a:spcBef>
              <a:spcAft>
                <a:spcPts val="0"/>
              </a:spcAft>
              <a:buClr>
                <a:srgbClr val="888888"/>
              </a:buClr>
              <a:buSzPts val="1600"/>
              <a:buNone/>
              <a:defRPr sz="1600">
                <a:solidFill>
                  <a:srgbClr val="888888"/>
                </a:solidFill>
              </a:defRPr>
            </a:lvl4pPr>
            <a:lvl5pPr indent="-228600" lvl="4" marL="2286000" algn="l">
              <a:lnSpc>
                <a:spcPct val="15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2" name="Google Shape;42;p25"/>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Calibri"/>
                <a:ea typeface="Calibri"/>
                <a:cs typeface="Calibri"/>
                <a:sym typeface="Calibri"/>
              </a:defRPr>
            </a:lvl1pPr>
            <a:lvl2pPr indent="0" lvl="1" marL="0" algn="r">
              <a:spcBef>
                <a:spcPts val="0"/>
              </a:spcBef>
              <a:buNone/>
              <a:defRPr sz="1200">
                <a:solidFill>
                  <a:srgbClr val="888888"/>
                </a:solidFill>
                <a:latin typeface="Calibri"/>
                <a:ea typeface="Calibri"/>
                <a:cs typeface="Calibri"/>
                <a:sym typeface="Calibri"/>
              </a:defRPr>
            </a:lvl2pPr>
            <a:lvl3pPr indent="0" lvl="2" marL="0" algn="r">
              <a:spcBef>
                <a:spcPts val="0"/>
              </a:spcBef>
              <a:buNone/>
              <a:defRPr sz="1200">
                <a:solidFill>
                  <a:srgbClr val="888888"/>
                </a:solidFill>
                <a:latin typeface="Calibri"/>
                <a:ea typeface="Calibri"/>
                <a:cs typeface="Calibri"/>
                <a:sym typeface="Calibri"/>
              </a:defRPr>
            </a:lvl3pPr>
            <a:lvl4pPr indent="0" lvl="3" marL="0" algn="r">
              <a:spcBef>
                <a:spcPts val="0"/>
              </a:spcBef>
              <a:buNone/>
              <a:defRPr sz="1200">
                <a:solidFill>
                  <a:srgbClr val="888888"/>
                </a:solidFill>
                <a:latin typeface="Calibri"/>
                <a:ea typeface="Calibri"/>
                <a:cs typeface="Calibri"/>
                <a:sym typeface="Calibri"/>
              </a:defRPr>
            </a:lvl4pPr>
            <a:lvl5pPr indent="0" lvl="4" marL="0" algn="r">
              <a:spcBef>
                <a:spcPts val="0"/>
              </a:spcBef>
              <a:buNone/>
              <a:defRPr sz="1200">
                <a:solidFill>
                  <a:srgbClr val="888888"/>
                </a:solidFill>
                <a:latin typeface="Calibri"/>
                <a:ea typeface="Calibri"/>
                <a:cs typeface="Calibri"/>
                <a:sym typeface="Calibri"/>
              </a:defRPr>
            </a:lvl5pPr>
            <a:lvl6pPr indent="0" lvl="5" marL="0" algn="r">
              <a:spcBef>
                <a:spcPts val="0"/>
              </a:spcBef>
              <a:buNone/>
              <a:defRPr sz="1200">
                <a:solidFill>
                  <a:srgbClr val="888888"/>
                </a:solidFill>
                <a:latin typeface="Calibri"/>
                <a:ea typeface="Calibri"/>
                <a:cs typeface="Calibri"/>
                <a:sym typeface="Calibri"/>
              </a:defRPr>
            </a:lvl6pPr>
            <a:lvl7pPr indent="0" lvl="6" marL="0" algn="r">
              <a:spcBef>
                <a:spcPts val="0"/>
              </a:spcBef>
              <a:buNone/>
              <a:defRPr sz="1200">
                <a:solidFill>
                  <a:srgbClr val="888888"/>
                </a:solidFill>
                <a:latin typeface="Calibri"/>
                <a:ea typeface="Calibri"/>
                <a:cs typeface="Calibri"/>
                <a:sym typeface="Calibri"/>
              </a:defRPr>
            </a:lvl7pPr>
            <a:lvl8pPr indent="0" lvl="7" marL="0" algn="r">
              <a:spcBef>
                <a:spcPts val="0"/>
              </a:spcBef>
              <a:buNone/>
              <a:defRPr sz="1200">
                <a:solidFill>
                  <a:srgbClr val="888888"/>
                </a:solidFill>
                <a:latin typeface="Calibri"/>
                <a:ea typeface="Calibri"/>
                <a:cs typeface="Calibri"/>
                <a:sym typeface="Calibri"/>
              </a:defRPr>
            </a:lvl8pPr>
            <a:lvl9pPr indent="0" lvl="8" mar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and Content">
  <p:cSld name="3_Title and Content">
    <p:spTree>
      <p:nvGrpSpPr>
        <p:cNvPr id="43" name="Shape 43"/>
        <p:cNvGrpSpPr/>
        <p:nvPr/>
      </p:nvGrpSpPr>
      <p:grpSpPr>
        <a:xfrm>
          <a:off x="0" y="0"/>
          <a:ext cx="0" cy="0"/>
          <a:chOff x="0" y="0"/>
          <a:chExt cx="0" cy="0"/>
        </a:xfrm>
      </p:grpSpPr>
      <p:sp>
        <p:nvSpPr>
          <p:cNvPr id="44" name="Google Shape;44;p26"/>
          <p:cNvSpPr/>
          <p:nvPr/>
        </p:nvSpPr>
        <p:spPr>
          <a:xfrm>
            <a:off x="7415213" y="0"/>
            <a:ext cx="4776787" cy="6846932"/>
          </a:xfrm>
          <a:prstGeom prst="rect">
            <a:avLst/>
          </a:prstGeom>
          <a:solidFill>
            <a:srgbClr val="2F3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 name="Google Shape;45;p26"/>
          <p:cNvSpPr txBox="1"/>
          <p:nvPr>
            <p:ph type="title"/>
          </p:nvPr>
        </p:nvSpPr>
        <p:spPr>
          <a:xfrm>
            <a:off x="7792279" y="365125"/>
            <a:ext cx="4018722" cy="573989"/>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Clr>
                <a:schemeClr val="lt1"/>
              </a:buClr>
              <a:buSzPts val="3200"/>
              <a:buFont typeface="Calibri"/>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6"/>
          <p:cNvSpPr txBox="1"/>
          <p:nvPr>
            <p:ph idx="1" type="body"/>
          </p:nvPr>
        </p:nvSpPr>
        <p:spPr>
          <a:xfrm>
            <a:off x="7792279" y="1625512"/>
            <a:ext cx="4018722" cy="4636392"/>
          </a:xfrm>
          <a:prstGeom prst="rect">
            <a:avLst/>
          </a:prstGeom>
          <a:noFill/>
          <a:ln>
            <a:noFill/>
          </a:ln>
        </p:spPr>
        <p:txBody>
          <a:bodyPr anchorCtr="0" anchor="t" bIns="45700" lIns="0" spcFirstLastPara="1" rIns="0" wrap="square" tIns="45700">
            <a:normAutofit/>
          </a:bodyPr>
          <a:lstStyle>
            <a:lvl1pPr indent="-330200" lvl="0" marL="457200" algn="l">
              <a:lnSpc>
                <a:spcPct val="150000"/>
              </a:lnSpc>
              <a:spcBef>
                <a:spcPts val="1000"/>
              </a:spcBef>
              <a:spcAft>
                <a:spcPts val="0"/>
              </a:spcAft>
              <a:buClr>
                <a:schemeClr val="lt1"/>
              </a:buClr>
              <a:buSzPts val="1600"/>
              <a:buChar char="•"/>
              <a:defRPr sz="1600">
                <a:solidFill>
                  <a:schemeClr val="lt1"/>
                </a:solidFill>
              </a:defRPr>
            </a:lvl1pPr>
            <a:lvl2pPr indent="-317500" lvl="1" marL="914400" algn="l">
              <a:lnSpc>
                <a:spcPct val="150000"/>
              </a:lnSpc>
              <a:spcBef>
                <a:spcPts val="500"/>
              </a:spcBef>
              <a:spcAft>
                <a:spcPts val="0"/>
              </a:spcAft>
              <a:buClr>
                <a:schemeClr val="lt1"/>
              </a:buClr>
              <a:buSzPts val="1400"/>
              <a:buChar char="•"/>
              <a:defRPr sz="1400">
                <a:solidFill>
                  <a:schemeClr val="lt1"/>
                </a:solidFill>
              </a:defRPr>
            </a:lvl2pPr>
            <a:lvl3pPr indent="-317500" lvl="2" marL="1371600" algn="l">
              <a:lnSpc>
                <a:spcPct val="150000"/>
              </a:lnSpc>
              <a:spcBef>
                <a:spcPts val="500"/>
              </a:spcBef>
              <a:spcAft>
                <a:spcPts val="0"/>
              </a:spcAft>
              <a:buClr>
                <a:schemeClr val="lt1"/>
              </a:buClr>
              <a:buSzPts val="1400"/>
              <a:buChar char="•"/>
              <a:defRPr sz="1400">
                <a:solidFill>
                  <a:schemeClr val="lt1"/>
                </a:solidFill>
              </a:defRPr>
            </a:lvl3pPr>
            <a:lvl4pPr indent="-304800" lvl="3" marL="1828800" algn="l">
              <a:lnSpc>
                <a:spcPct val="150000"/>
              </a:lnSpc>
              <a:spcBef>
                <a:spcPts val="500"/>
              </a:spcBef>
              <a:spcAft>
                <a:spcPts val="0"/>
              </a:spcAft>
              <a:buClr>
                <a:schemeClr val="lt1"/>
              </a:buClr>
              <a:buSzPts val="1200"/>
              <a:buChar char="•"/>
              <a:defRPr sz="1200">
                <a:solidFill>
                  <a:schemeClr val="lt1"/>
                </a:solidFill>
              </a:defRPr>
            </a:lvl4pPr>
            <a:lvl5pPr indent="-304800" lvl="4" marL="2286000" algn="l">
              <a:lnSpc>
                <a:spcPct val="15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26"/>
          <p:cNvSpPr txBox="1"/>
          <p:nvPr>
            <p:ph idx="2" type="body"/>
          </p:nvPr>
        </p:nvSpPr>
        <p:spPr>
          <a:xfrm>
            <a:off x="7819116" y="1003687"/>
            <a:ext cx="3991884" cy="407670"/>
          </a:xfrm>
          <a:prstGeom prst="rect">
            <a:avLst/>
          </a:prstGeom>
          <a:noFill/>
          <a:ln>
            <a:noFill/>
          </a:ln>
        </p:spPr>
        <p:txBody>
          <a:bodyPr anchorCtr="0" anchor="ctr" bIns="45700" lIns="0" spcFirstLastPara="1" rIns="0" wrap="square" tIns="45700">
            <a:noAutofit/>
          </a:bodyPr>
          <a:lstStyle>
            <a:lvl1pPr indent="-228600" lvl="0" marL="457200" algn="l">
              <a:lnSpc>
                <a:spcPct val="150000"/>
              </a:lnSpc>
              <a:spcBef>
                <a:spcPts val="1000"/>
              </a:spcBef>
              <a:spcAft>
                <a:spcPts val="0"/>
              </a:spcAft>
              <a:buClr>
                <a:schemeClr val="lt1"/>
              </a:buClr>
              <a:buSzPts val="2000"/>
              <a:buNone/>
              <a:defRPr sz="2000">
                <a:solidFill>
                  <a:schemeClr val="lt1"/>
                </a:solidFill>
              </a:defRPr>
            </a:lvl1pPr>
            <a:lvl2pPr indent="-228600" lvl="1" marL="914400" algn="l">
              <a:lnSpc>
                <a:spcPct val="150000"/>
              </a:lnSpc>
              <a:spcBef>
                <a:spcPts val="500"/>
              </a:spcBef>
              <a:spcAft>
                <a:spcPts val="0"/>
              </a:spcAft>
              <a:buClr>
                <a:srgbClr val="888888"/>
              </a:buClr>
              <a:buSzPts val="2000"/>
              <a:buNone/>
              <a:defRPr sz="2000">
                <a:solidFill>
                  <a:srgbClr val="888888"/>
                </a:solidFill>
              </a:defRPr>
            </a:lvl2pPr>
            <a:lvl3pPr indent="-228600" lvl="2" marL="1371600" algn="l">
              <a:lnSpc>
                <a:spcPct val="150000"/>
              </a:lnSpc>
              <a:spcBef>
                <a:spcPts val="500"/>
              </a:spcBef>
              <a:spcAft>
                <a:spcPts val="0"/>
              </a:spcAft>
              <a:buClr>
                <a:srgbClr val="888888"/>
              </a:buClr>
              <a:buSzPts val="1800"/>
              <a:buNone/>
              <a:defRPr sz="1800">
                <a:solidFill>
                  <a:srgbClr val="888888"/>
                </a:solidFill>
              </a:defRPr>
            </a:lvl3pPr>
            <a:lvl4pPr indent="-228600" lvl="3" marL="1828800" algn="l">
              <a:lnSpc>
                <a:spcPct val="150000"/>
              </a:lnSpc>
              <a:spcBef>
                <a:spcPts val="500"/>
              </a:spcBef>
              <a:spcAft>
                <a:spcPts val="0"/>
              </a:spcAft>
              <a:buClr>
                <a:srgbClr val="888888"/>
              </a:buClr>
              <a:buSzPts val="1600"/>
              <a:buNone/>
              <a:defRPr sz="1600">
                <a:solidFill>
                  <a:srgbClr val="888888"/>
                </a:solidFill>
              </a:defRPr>
            </a:lvl4pPr>
            <a:lvl5pPr indent="-228600" lvl="4" marL="2286000" algn="l">
              <a:lnSpc>
                <a:spcPct val="15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8" name="Google Shape;48;p26"/>
          <p:cNvSpPr txBox="1"/>
          <p:nvPr>
            <p:ph idx="3" type="body"/>
          </p:nvPr>
        </p:nvSpPr>
        <p:spPr>
          <a:xfrm>
            <a:off x="0" y="0"/>
            <a:ext cx="7415213" cy="6858000"/>
          </a:xfrm>
          <a:prstGeom prst="rect">
            <a:avLst/>
          </a:prstGeom>
          <a:noFill/>
          <a:ln>
            <a:noFill/>
          </a:ln>
        </p:spPr>
        <p:txBody>
          <a:bodyPr anchorCtr="0" anchor="ctr" bIns="45700" lIns="91425" spcFirstLastPara="1" rIns="91425" wrap="square" tIns="45700">
            <a:normAutofit/>
          </a:bodyPr>
          <a:lstStyle>
            <a:lvl1pPr indent="-228600" lvl="0" marL="457200" algn="ctr">
              <a:lnSpc>
                <a:spcPct val="150000"/>
              </a:lnSpc>
              <a:spcBef>
                <a:spcPts val="1000"/>
              </a:spcBef>
              <a:spcAft>
                <a:spcPts val="0"/>
              </a:spcAft>
              <a:buClr>
                <a:schemeClr val="dk1"/>
              </a:buClr>
              <a:buSzPts val="1600"/>
              <a:buNone/>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6"/>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Calibri"/>
                <a:ea typeface="Calibri"/>
                <a:cs typeface="Calibri"/>
                <a:sym typeface="Calibri"/>
              </a:defRPr>
            </a:lvl1pPr>
            <a:lvl2pPr indent="0" lvl="1" marL="0" algn="r">
              <a:spcBef>
                <a:spcPts val="0"/>
              </a:spcBef>
              <a:buNone/>
              <a:defRPr sz="1200">
                <a:solidFill>
                  <a:schemeClr val="lt1"/>
                </a:solidFill>
                <a:latin typeface="Calibri"/>
                <a:ea typeface="Calibri"/>
                <a:cs typeface="Calibri"/>
                <a:sym typeface="Calibri"/>
              </a:defRPr>
            </a:lvl2pPr>
            <a:lvl3pPr indent="0" lvl="2" marL="0" algn="r">
              <a:spcBef>
                <a:spcPts val="0"/>
              </a:spcBef>
              <a:buNone/>
              <a:defRPr sz="1200">
                <a:solidFill>
                  <a:schemeClr val="lt1"/>
                </a:solidFill>
                <a:latin typeface="Calibri"/>
                <a:ea typeface="Calibri"/>
                <a:cs typeface="Calibri"/>
                <a:sym typeface="Calibri"/>
              </a:defRPr>
            </a:lvl3pPr>
            <a:lvl4pPr indent="0" lvl="3" marL="0" algn="r">
              <a:spcBef>
                <a:spcPts val="0"/>
              </a:spcBef>
              <a:buNone/>
              <a:defRPr sz="1200">
                <a:solidFill>
                  <a:schemeClr val="lt1"/>
                </a:solidFill>
                <a:latin typeface="Calibri"/>
                <a:ea typeface="Calibri"/>
                <a:cs typeface="Calibri"/>
                <a:sym typeface="Calibri"/>
              </a:defRPr>
            </a:lvl4pPr>
            <a:lvl5pPr indent="0" lvl="4" marL="0" algn="r">
              <a:spcBef>
                <a:spcPts val="0"/>
              </a:spcBef>
              <a:buNone/>
              <a:defRPr sz="1200">
                <a:solidFill>
                  <a:schemeClr val="lt1"/>
                </a:solidFill>
                <a:latin typeface="Calibri"/>
                <a:ea typeface="Calibri"/>
                <a:cs typeface="Calibri"/>
                <a:sym typeface="Calibri"/>
              </a:defRPr>
            </a:lvl5pPr>
            <a:lvl6pPr indent="0" lvl="5" marL="0" algn="r">
              <a:spcBef>
                <a:spcPts val="0"/>
              </a:spcBef>
              <a:buNone/>
              <a:defRPr sz="1200">
                <a:solidFill>
                  <a:schemeClr val="lt1"/>
                </a:solidFill>
                <a:latin typeface="Calibri"/>
                <a:ea typeface="Calibri"/>
                <a:cs typeface="Calibri"/>
                <a:sym typeface="Calibri"/>
              </a:defRPr>
            </a:lvl6pPr>
            <a:lvl7pPr indent="0" lvl="6" marL="0" algn="r">
              <a:spcBef>
                <a:spcPts val="0"/>
              </a:spcBef>
              <a:buNone/>
              <a:defRPr sz="1200">
                <a:solidFill>
                  <a:schemeClr val="lt1"/>
                </a:solidFill>
                <a:latin typeface="Calibri"/>
                <a:ea typeface="Calibri"/>
                <a:cs typeface="Calibri"/>
                <a:sym typeface="Calibri"/>
              </a:defRPr>
            </a:lvl7pPr>
            <a:lvl8pPr indent="0" lvl="7" marL="0" algn="r">
              <a:spcBef>
                <a:spcPts val="0"/>
              </a:spcBef>
              <a:buNone/>
              <a:defRPr sz="1200">
                <a:solidFill>
                  <a:schemeClr val="lt1"/>
                </a:solidFill>
                <a:latin typeface="Calibri"/>
                <a:ea typeface="Calibri"/>
                <a:cs typeface="Calibri"/>
                <a:sym typeface="Calibri"/>
              </a:defRPr>
            </a:lvl8pPr>
            <a:lvl9pPr indent="0" lvl="8" marL="0" algn="r">
              <a:spcBef>
                <a:spcPts val="0"/>
              </a:spcBef>
              <a:buNone/>
              <a:defRPr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0" name="Google Shape;50;p26"/>
          <p:cNvSpPr/>
          <p:nvPr/>
        </p:nvSpPr>
        <p:spPr>
          <a:xfrm>
            <a:off x="10184825" y="6413649"/>
            <a:ext cx="1399614" cy="407804"/>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FABRIKAM</a:t>
            </a:r>
            <a:endParaRPr b="1" i="0" sz="2400">
              <a:solidFill>
                <a:schemeClr val="lt1"/>
              </a:solidFill>
              <a:latin typeface="Gill Sans"/>
              <a:ea typeface="Gill Sans"/>
              <a:cs typeface="Gill Sans"/>
              <a:sym typeface="Gill Sans"/>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51" name="Shape 51"/>
        <p:cNvGrpSpPr/>
        <p:nvPr/>
      </p:nvGrpSpPr>
      <p:grpSpPr>
        <a:xfrm>
          <a:off x="0" y="0"/>
          <a:ext cx="0" cy="0"/>
          <a:chOff x="0" y="0"/>
          <a:chExt cx="0" cy="0"/>
        </a:xfrm>
      </p:grpSpPr>
      <p:sp>
        <p:nvSpPr>
          <p:cNvPr id="52" name="Google Shape;52;p27"/>
          <p:cNvSpPr/>
          <p:nvPr/>
        </p:nvSpPr>
        <p:spPr>
          <a:xfrm>
            <a:off x="6084094" y="1189038"/>
            <a:ext cx="6107906" cy="5668962"/>
          </a:xfrm>
          <a:prstGeom prst="rect">
            <a:avLst/>
          </a:prstGeom>
          <a:gradFill>
            <a:gsLst>
              <a:gs pos="0">
                <a:srgbClr val="01023B">
                  <a:alpha val="80000"/>
                </a:srgbClr>
              </a:gs>
              <a:gs pos="50000">
                <a:srgbClr val="A53F52">
                  <a:alpha val="80000"/>
                </a:srgbClr>
              </a:gs>
              <a:gs pos="100000">
                <a:srgbClr val="E8995B">
                  <a:alpha val="8000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 name="Google Shape;53;p27"/>
          <p:cNvSpPr/>
          <p:nvPr/>
        </p:nvSpPr>
        <p:spPr>
          <a:xfrm>
            <a:off x="0" y="1189038"/>
            <a:ext cx="6096000" cy="5668962"/>
          </a:xfrm>
          <a:prstGeom prst="rect">
            <a:avLst/>
          </a:prstGeom>
          <a:solidFill>
            <a:srgbClr val="2F3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 name="Google Shape;54;p27"/>
          <p:cNvSpPr txBox="1"/>
          <p:nvPr>
            <p:ph type="title"/>
          </p:nvPr>
        </p:nvSpPr>
        <p:spPr>
          <a:xfrm>
            <a:off x="594519" y="0"/>
            <a:ext cx="11002962" cy="1189038"/>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600"/>
              <a:buFont typeface="Calibri"/>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7"/>
          <p:cNvSpPr txBox="1"/>
          <p:nvPr>
            <p:ph idx="1" type="body"/>
          </p:nvPr>
        </p:nvSpPr>
        <p:spPr>
          <a:xfrm>
            <a:off x="469107" y="1827972"/>
            <a:ext cx="5157787" cy="494506"/>
          </a:xfrm>
          <a:prstGeom prst="rect">
            <a:avLst/>
          </a:prstGeom>
          <a:noFill/>
          <a:ln>
            <a:noFill/>
          </a:ln>
        </p:spPr>
        <p:txBody>
          <a:bodyPr anchorCtr="0" anchor="ctr" bIns="0" lIns="0" spcFirstLastPara="1" rIns="0" wrap="square" tIns="0">
            <a:normAutofit/>
          </a:bodyPr>
          <a:lstStyle>
            <a:lvl1pPr indent="-228600" lvl="0" marL="457200" algn="l">
              <a:lnSpc>
                <a:spcPct val="150000"/>
              </a:lnSpc>
              <a:spcBef>
                <a:spcPts val="1000"/>
              </a:spcBef>
              <a:spcAft>
                <a:spcPts val="0"/>
              </a:spcAft>
              <a:buClr>
                <a:schemeClr val="lt1"/>
              </a:buClr>
              <a:buSzPts val="2400"/>
              <a:buNone/>
              <a:defRPr b="0" sz="2400">
                <a:solidFill>
                  <a:schemeClr val="lt1"/>
                </a:solidFill>
              </a:defRPr>
            </a:lvl1pPr>
            <a:lvl2pPr indent="-228600" lvl="1" marL="914400" algn="l">
              <a:lnSpc>
                <a:spcPct val="150000"/>
              </a:lnSpc>
              <a:spcBef>
                <a:spcPts val="500"/>
              </a:spcBef>
              <a:spcAft>
                <a:spcPts val="0"/>
              </a:spcAft>
              <a:buClr>
                <a:schemeClr val="dk1"/>
              </a:buClr>
              <a:buSzPts val="2000"/>
              <a:buNone/>
              <a:defRPr b="1" sz="2000"/>
            </a:lvl2pPr>
            <a:lvl3pPr indent="-228600" lvl="2" marL="1371600" algn="l">
              <a:lnSpc>
                <a:spcPct val="150000"/>
              </a:lnSpc>
              <a:spcBef>
                <a:spcPts val="500"/>
              </a:spcBef>
              <a:spcAft>
                <a:spcPts val="0"/>
              </a:spcAft>
              <a:buClr>
                <a:schemeClr val="dk1"/>
              </a:buClr>
              <a:buSzPts val="1800"/>
              <a:buNone/>
              <a:defRPr b="1" sz="1800"/>
            </a:lvl3pPr>
            <a:lvl4pPr indent="-228600" lvl="3" marL="1828800" algn="l">
              <a:lnSpc>
                <a:spcPct val="150000"/>
              </a:lnSpc>
              <a:spcBef>
                <a:spcPts val="500"/>
              </a:spcBef>
              <a:spcAft>
                <a:spcPts val="0"/>
              </a:spcAft>
              <a:buClr>
                <a:schemeClr val="dk1"/>
              </a:buClr>
              <a:buSzPts val="1600"/>
              <a:buNone/>
              <a:defRPr b="1" sz="1600"/>
            </a:lvl4pPr>
            <a:lvl5pPr indent="-228600" lvl="4" marL="2286000" algn="l">
              <a:lnSpc>
                <a:spcPct val="15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p27"/>
          <p:cNvSpPr txBox="1"/>
          <p:nvPr>
            <p:ph idx="2" type="body"/>
          </p:nvPr>
        </p:nvSpPr>
        <p:spPr>
          <a:xfrm>
            <a:off x="469107" y="2342356"/>
            <a:ext cx="5157787" cy="3684588"/>
          </a:xfrm>
          <a:prstGeom prst="rect">
            <a:avLst/>
          </a:prstGeom>
          <a:noFill/>
          <a:ln>
            <a:noFill/>
          </a:ln>
        </p:spPr>
        <p:txBody>
          <a:bodyPr anchorCtr="0" anchor="t" bIns="0" lIns="0" spcFirstLastPara="1" rIns="0" wrap="square" tIns="0">
            <a:normAutofit/>
          </a:bodyPr>
          <a:lstStyle>
            <a:lvl1pPr indent="-330200" lvl="0" marL="457200" algn="l">
              <a:lnSpc>
                <a:spcPct val="150000"/>
              </a:lnSpc>
              <a:spcBef>
                <a:spcPts val="1000"/>
              </a:spcBef>
              <a:spcAft>
                <a:spcPts val="0"/>
              </a:spcAft>
              <a:buClr>
                <a:schemeClr val="lt1"/>
              </a:buClr>
              <a:buSzPts val="1600"/>
              <a:buChar char="•"/>
              <a:defRPr sz="1600">
                <a:solidFill>
                  <a:schemeClr val="lt1"/>
                </a:solidFill>
              </a:defRPr>
            </a:lvl1pPr>
            <a:lvl2pPr indent="-317500" lvl="1" marL="914400" algn="l">
              <a:lnSpc>
                <a:spcPct val="150000"/>
              </a:lnSpc>
              <a:spcBef>
                <a:spcPts val="500"/>
              </a:spcBef>
              <a:spcAft>
                <a:spcPts val="0"/>
              </a:spcAft>
              <a:buClr>
                <a:schemeClr val="lt1"/>
              </a:buClr>
              <a:buSzPts val="1400"/>
              <a:buChar char="•"/>
              <a:defRPr sz="1400">
                <a:solidFill>
                  <a:schemeClr val="lt1"/>
                </a:solidFill>
              </a:defRPr>
            </a:lvl2pPr>
            <a:lvl3pPr indent="-317500" lvl="2" marL="1371600" algn="l">
              <a:lnSpc>
                <a:spcPct val="150000"/>
              </a:lnSpc>
              <a:spcBef>
                <a:spcPts val="500"/>
              </a:spcBef>
              <a:spcAft>
                <a:spcPts val="0"/>
              </a:spcAft>
              <a:buClr>
                <a:schemeClr val="lt1"/>
              </a:buClr>
              <a:buSzPts val="1400"/>
              <a:buChar char="•"/>
              <a:defRPr sz="1400">
                <a:solidFill>
                  <a:schemeClr val="lt1"/>
                </a:solidFill>
              </a:defRPr>
            </a:lvl3pPr>
            <a:lvl4pPr indent="-304800" lvl="3" marL="1828800" algn="l">
              <a:lnSpc>
                <a:spcPct val="150000"/>
              </a:lnSpc>
              <a:spcBef>
                <a:spcPts val="500"/>
              </a:spcBef>
              <a:spcAft>
                <a:spcPts val="0"/>
              </a:spcAft>
              <a:buClr>
                <a:schemeClr val="lt1"/>
              </a:buClr>
              <a:buSzPts val="1200"/>
              <a:buChar char="•"/>
              <a:defRPr sz="1200">
                <a:solidFill>
                  <a:schemeClr val="lt1"/>
                </a:solidFill>
              </a:defRPr>
            </a:lvl4pPr>
            <a:lvl5pPr indent="-304800" lvl="4" marL="2286000" algn="l">
              <a:lnSpc>
                <a:spcPct val="15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27"/>
          <p:cNvSpPr txBox="1"/>
          <p:nvPr>
            <p:ph idx="3" type="body"/>
          </p:nvPr>
        </p:nvSpPr>
        <p:spPr>
          <a:xfrm>
            <a:off x="6565107" y="1827972"/>
            <a:ext cx="5183188" cy="494506"/>
          </a:xfrm>
          <a:prstGeom prst="rect">
            <a:avLst/>
          </a:prstGeom>
          <a:noFill/>
          <a:ln>
            <a:noFill/>
          </a:ln>
        </p:spPr>
        <p:txBody>
          <a:bodyPr anchorCtr="0" anchor="ctr" bIns="0" lIns="0" spcFirstLastPara="1" rIns="0" wrap="square" tIns="0">
            <a:normAutofit/>
          </a:bodyPr>
          <a:lstStyle>
            <a:lvl1pPr indent="-228600" lvl="0" marL="457200" algn="l">
              <a:lnSpc>
                <a:spcPct val="150000"/>
              </a:lnSpc>
              <a:spcBef>
                <a:spcPts val="1000"/>
              </a:spcBef>
              <a:spcAft>
                <a:spcPts val="0"/>
              </a:spcAft>
              <a:buClr>
                <a:schemeClr val="lt1"/>
              </a:buClr>
              <a:buSzPts val="2400"/>
              <a:buNone/>
              <a:defRPr b="0" sz="2400">
                <a:solidFill>
                  <a:schemeClr val="lt1"/>
                </a:solidFill>
              </a:defRPr>
            </a:lvl1pPr>
            <a:lvl2pPr indent="-228600" lvl="1" marL="914400" algn="l">
              <a:lnSpc>
                <a:spcPct val="150000"/>
              </a:lnSpc>
              <a:spcBef>
                <a:spcPts val="500"/>
              </a:spcBef>
              <a:spcAft>
                <a:spcPts val="0"/>
              </a:spcAft>
              <a:buClr>
                <a:schemeClr val="dk1"/>
              </a:buClr>
              <a:buSzPts val="2000"/>
              <a:buNone/>
              <a:defRPr b="1" sz="2000"/>
            </a:lvl2pPr>
            <a:lvl3pPr indent="-228600" lvl="2" marL="1371600" algn="l">
              <a:lnSpc>
                <a:spcPct val="150000"/>
              </a:lnSpc>
              <a:spcBef>
                <a:spcPts val="500"/>
              </a:spcBef>
              <a:spcAft>
                <a:spcPts val="0"/>
              </a:spcAft>
              <a:buClr>
                <a:schemeClr val="dk1"/>
              </a:buClr>
              <a:buSzPts val="1800"/>
              <a:buNone/>
              <a:defRPr b="1" sz="1800"/>
            </a:lvl3pPr>
            <a:lvl4pPr indent="-228600" lvl="3" marL="1828800" algn="l">
              <a:lnSpc>
                <a:spcPct val="150000"/>
              </a:lnSpc>
              <a:spcBef>
                <a:spcPts val="500"/>
              </a:spcBef>
              <a:spcAft>
                <a:spcPts val="0"/>
              </a:spcAft>
              <a:buClr>
                <a:schemeClr val="dk1"/>
              </a:buClr>
              <a:buSzPts val="1600"/>
              <a:buNone/>
              <a:defRPr b="1" sz="1600"/>
            </a:lvl4pPr>
            <a:lvl5pPr indent="-228600" lvl="4" marL="2286000" algn="l">
              <a:lnSpc>
                <a:spcPct val="15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 name="Google Shape;58;p27"/>
          <p:cNvSpPr txBox="1"/>
          <p:nvPr>
            <p:ph idx="4" type="body"/>
          </p:nvPr>
        </p:nvSpPr>
        <p:spPr>
          <a:xfrm>
            <a:off x="6565107" y="2342356"/>
            <a:ext cx="5183188" cy="3684588"/>
          </a:xfrm>
          <a:prstGeom prst="rect">
            <a:avLst/>
          </a:prstGeom>
          <a:noFill/>
          <a:ln>
            <a:noFill/>
          </a:ln>
        </p:spPr>
        <p:txBody>
          <a:bodyPr anchorCtr="0" anchor="t" bIns="0" lIns="0" spcFirstLastPara="1" rIns="0" wrap="square" tIns="0">
            <a:normAutofit/>
          </a:bodyPr>
          <a:lstStyle>
            <a:lvl1pPr indent="-330200" lvl="0" marL="457200" algn="l">
              <a:lnSpc>
                <a:spcPct val="150000"/>
              </a:lnSpc>
              <a:spcBef>
                <a:spcPts val="1000"/>
              </a:spcBef>
              <a:spcAft>
                <a:spcPts val="0"/>
              </a:spcAft>
              <a:buClr>
                <a:schemeClr val="lt1"/>
              </a:buClr>
              <a:buSzPts val="1600"/>
              <a:buChar char="•"/>
              <a:defRPr sz="1600">
                <a:solidFill>
                  <a:schemeClr val="lt1"/>
                </a:solidFill>
              </a:defRPr>
            </a:lvl1pPr>
            <a:lvl2pPr indent="-317500" lvl="1" marL="914400" algn="l">
              <a:lnSpc>
                <a:spcPct val="150000"/>
              </a:lnSpc>
              <a:spcBef>
                <a:spcPts val="500"/>
              </a:spcBef>
              <a:spcAft>
                <a:spcPts val="0"/>
              </a:spcAft>
              <a:buClr>
                <a:schemeClr val="lt1"/>
              </a:buClr>
              <a:buSzPts val="1400"/>
              <a:buChar char="•"/>
              <a:defRPr sz="1400">
                <a:solidFill>
                  <a:schemeClr val="lt1"/>
                </a:solidFill>
              </a:defRPr>
            </a:lvl2pPr>
            <a:lvl3pPr indent="-317500" lvl="2" marL="1371600" algn="l">
              <a:lnSpc>
                <a:spcPct val="150000"/>
              </a:lnSpc>
              <a:spcBef>
                <a:spcPts val="500"/>
              </a:spcBef>
              <a:spcAft>
                <a:spcPts val="0"/>
              </a:spcAft>
              <a:buClr>
                <a:schemeClr val="lt1"/>
              </a:buClr>
              <a:buSzPts val="1400"/>
              <a:buChar char="•"/>
              <a:defRPr sz="1400">
                <a:solidFill>
                  <a:schemeClr val="lt1"/>
                </a:solidFill>
              </a:defRPr>
            </a:lvl3pPr>
            <a:lvl4pPr indent="-304800" lvl="3" marL="1828800" algn="l">
              <a:lnSpc>
                <a:spcPct val="150000"/>
              </a:lnSpc>
              <a:spcBef>
                <a:spcPts val="500"/>
              </a:spcBef>
              <a:spcAft>
                <a:spcPts val="0"/>
              </a:spcAft>
              <a:buClr>
                <a:schemeClr val="lt1"/>
              </a:buClr>
              <a:buSzPts val="1200"/>
              <a:buChar char="•"/>
              <a:defRPr sz="1200">
                <a:solidFill>
                  <a:schemeClr val="lt1"/>
                </a:solidFill>
              </a:defRPr>
            </a:lvl4pPr>
            <a:lvl5pPr indent="-304800" lvl="4" marL="2286000" algn="l">
              <a:lnSpc>
                <a:spcPct val="15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7"/>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1" name="Google Shape;61;p27"/>
          <p:cNvSpPr/>
          <p:nvPr/>
        </p:nvSpPr>
        <p:spPr>
          <a:xfrm>
            <a:off x="10184825" y="6413649"/>
            <a:ext cx="1399614" cy="407804"/>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FABRIKAM</a:t>
            </a:r>
            <a:endParaRPr b="1" i="0" sz="2400">
              <a:solidFill>
                <a:schemeClr val="lt1"/>
              </a:solidFill>
              <a:latin typeface="Gill Sans"/>
              <a:ea typeface="Gill Sans"/>
              <a:cs typeface="Gill Sans"/>
              <a:sym typeface="Gill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Page Image">
  <p:cSld name="Full Page Image">
    <p:spTree>
      <p:nvGrpSpPr>
        <p:cNvPr id="62" name="Shape 62"/>
        <p:cNvGrpSpPr/>
        <p:nvPr/>
      </p:nvGrpSpPr>
      <p:grpSpPr>
        <a:xfrm>
          <a:off x="0" y="0"/>
          <a:ext cx="0" cy="0"/>
          <a:chOff x="0" y="0"/>
          <a:chExt cx="0" cy="0"/>
        </a:xfrm>
      </p:grpSpPr>
      <p:sp>
        <p:nvSpPr>
          <p:cNvPr id="63" name="Google Shape;63;p28"/>
          <p:cNvSpPr/>
          <p:nvPr>
            <p:ph idx="2" type="pic"/>
          </p:nvPr>
        </p:nvSpPr>
        <p:spPr>
          <a:xfrm>
            <a:off x="0" y="0"/>
            <a:ext cx="12192000" cy="6858000"/>
          </a:xfrm>
          <a:prstGeom prst="rect">
            <a:avLst/>
          </a:prstGeom>
          <a:noFill/>
          <a:ln>
            <a:noFill/>
          </a:ln>
        </p:spPr>
        <p:txBody>
          <a:bodyPr anchorCtr="0" anchor="ctr" bIns="45700" lIns="91425" spcFirstLastPara="1" rIns="91425" wrap="square" tIns="45700">
            <a:normAutofit/>
          </a:bodyPr>
          <a:lstStyle>
            <a:lvl1pPr lvl="0" marR="0" rtl="0" algn="ctr">
              <a:lnSpc>
                <a:spcPct val="15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lvl="1" marR="0" rtl="0" algn="l">
              <a:lnSpc>
                <a:spcPct val="15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lvl="2" marR="0" rtl="0" algn="l">
              <a:lnSpc>
                <a:spcPct val="15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lvl="3" marR="0" rtl="0" algn="l">
              <a:lnSpc>
                <a:spcPct val="15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lvl="4" marR="0" rtl="0" algn="l">
              <a:lnSpc>
                <a:spcPct val="15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 name="Google Shape;64;p28"/>
          <p:cNvSpPr txBox="1"/>
          <p:nvPr>
            <p:ph type="title"/>
          </p:nvPr>
        </p:nvSpPr>
        <p:spPr>
          <a:xfrm>
            <a:off x="594519" y="365125"/>
            <a:ext cx="11002962" cy="823913"/>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and Content">
  <p:cSld name="Title, Subtitle, and Content">
    <p:spTree>
      <p:nvGrpSpPr>
        <p:cNvPr id="65" name="Shape 65"/>
        <p:cNvGrpSpPr/>
        <p:nvPr/>
      </p:nvGrpSpPr>
      <p:grpSpPr>
        <a:xfrm>
          <a:off x="0" y="0"/>
          <a:ext cx="0" cy="0"/>
          <a:chOff x="0" y="0"/>
          <a:chExt cx="0" cy="0"/>
        </a:xfrm>
      </p:grpSpPr>
      <p:sp>
        <p:nvSpPr>
          <p:cNvPr id="66" name="Google Shape;66;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9"/>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8" name="Google Shape;68;p29"/>
          <p:cNvSpPr txBox="1"/>
          <p:nvPr>
            <p:ph type="title"/>
          </p:nvPr>
        </p:nvSpPr>
        <p:spPr>
          <a:xfrm>
            <a:off x="594519" y="365125"/>
            <a:ext cx="11002962" cy="823913"/>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29"/>
          <p:cNvSpPr txBox="1"/>
          <p:nvPr>
            <p:ph idx="1" type="body"/>
          </p:nvPr>
        </p:nvSpPr>
        <p:spPr>
          <a:xfrm>
            <a:off x="594519" y="1690117"/>
            <a:ext cx="10989920" cy="4486845"/>
          </a:xfrm>
          <a:prstGeom prst="rect">
            <a:avLst/>
          </a:prstGeom>
          <a:noFill/>
          <a:ln>
            <a:noFill/>
          </a:ln>
        </p:spPr>
        <p:txBody>
          <a:bodyPr anchorCtr="0" anchor="t" bIns="45700" lIns="91425" spcFirstLastPara="1" rIns="91425" wrap="square" tIns="45700">
            <a:normAutofit/>
          </a:bodyPr>
          <a:lstStyle>
            <a:lvl1pPr indent="-330200" lvl="0" marL="457200" algn="l">
              <a:lnSpc>
                <a:spcPct val="150000"/>
              </a:lnSpc>
              <a:spcBef>
                <a:spcPts val="1000"/>
              </a:spcBef>
              <a:spcAft>
                <a:spcPts val="0"/>
              </a:spcAft>
              <a:buClr>
                <a:schemeClr val="dk1"/>
              </a:buClr>
              <a:buSzPts val="1600"/>
              <a:buChar char="•"/>
              <a:defRPr/>
            </a:lvl1pPr>
            <a:lvl2pPr indent="-317500" lvl="1" marL="914400" algn="l">
              <a:lnSpc>
                <a:spcPct val="150000"/>
              </a:lnSpc>
              <a:spcBef>
                <a:spcPts val="500"/>
              </a:spcBef>
              <a:spcAft>
                <a:spcPts val="0"/>
              </a:spcAft>
              <a:buClr>
                <a:schemeClr val="dk1"/>
              </a:buClr>
              <a:buSzPts val="1400"/>
              <a:buChar char="•"/>
              <a:defRPr/>
            </a:lvl2pPr>
            <a:lvl3pPr indent="-317500" lvl="2" marL="1371600" algn="l">
              <a:lnSpc>
                <a:spcPct val="150000"/>
              </a:lnSpc>
              <a:spcBef>
                <a:spcPts val="500"/>
              </a:spcBef>
              <a:spcAft>
                <a:spcPts val="0"/>
              </a:spcAft>
              <a:buClr>
                <a:schemeClr val="dk1"/>
              </a:buClr>
              <a:buSzPts val="1400"/>
              <a:buChar char="•"/>
              <a:defRPr/>
            </a:lvl3pPr>
            <a:lvl4pPr indent="-304800" lvl="3" marL="1828800" algn="l">
              <a:lnSpc>
                <a:spcPct val="150000"/>
              </a:lnSpc>
              <a:spcBef>
                <a:spcPts val="500"/>
              </a:spcBef>
              <a:spcAft>
                <a:spcPts val="0"/>
              </a:spcAft>
              <a:buClr>
                <a:schemeClr val="dk1"/>
              </a:buClr>
              <a:buSzPts val="1200"/>
              <a:buChar char="•"/>
              <a:defRPr/>
            </a:lvl4pPr>
            <a:lvl5pPr indent="-304800" lvl="4" marL="2286000" algn="l">
              <a:lnSpc>
                <a:spcPct val="150000"/>
              </a:lnSpc>
              <a:spcBef>
                <a:spcPts val="500"/>
              </a:spcBef>
              <a:spcAft>
                <a:spcPts val="0"/>
              </a:spcAft>
              <a:buClr>
                <a:schemeClr val="dk1"/>
              </a:buClr>
              <a:buSzPts val="12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29"/>
          <p:cNvSpPr txBox="1"/>
          <p:nvPr>
            <p:ph idx="2" type="body"/>
          </p:nvPr>
        </p:nvSpPr>
        <p:spPr>
          <a:xfrm>
            <a:off x="594519" y="1262642"/>
            <a:ext cx="11002962" cy="35387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rgbClr val="898989"/>
              </a:buClr>
              <a:buSzPts val="2000"/>
              <a:buNone/>
              <a:defRPr sz="2000">
                <a:solidFill>
                  <a:srgbClr val="898989"/>
                </a:solidFill>
              </a:defRPr>
            </a:lvl1pPr>
            <a:lvl2pPr indent="-228600" lvl="1" marL="914400" algn="l">
              <a:lnSpc>
                <a:spcPct val="150000"/>
              </a:lnSpc>
              <a:spcBef>
                <a:spcPts val="500"/>
              </a:spcBef>
              <a:spcAft>
                <a:spcPts val="0"/>
              </a:spcAft>
              <a:buClr>
                <a:schemeClr val="dk1"/>
              </a:buClr>
              <a:buSzPts val="1400"/>
              <a:buNone/>
              <a:defRPr/>
            </a:lvl2pPr>
            <a:lvl3pPr indent="-228600" lvl="2" marL="1371600" algn="l">
              <a:lnSpc>
                <a:spcPct val="150000"/>
              </a:lnSpc>
              <a:spcBef>
                <a:spcPts val="500"/>
              </a:spcBef>
              <a:spcAft>
                <a:spcPts val="0"/>
              </a:spcAft>
              <a:buClr>
                <a:schemeClr val="dk1"/>
              </a:buClr>
              <a:buSzPts val="1400"/>
              <a:buNone/>
              <a:defRPr/>
            </a:lvl3pPr>
            <a:lvl4pPr indent="-228600" lvl="3" marL="1828800" algn="l">
              <a:lnSpc>
                <a:spcPct val="150000"/>
              </a:lnSpc>
              <a:spcBef>
                <a:spcPts val="500"/>
              </a:spcBef>
              <a:spcAft>
                <a:spcPts val="0"/>
              </a:spcAft>
              <a:buClr>
                <a:schemeClr val="dk1"/>
              </a:buClr>
              <a:buSzPts val="1200"/>
              <a:buNone/>
              <a:defRPr/>
            </a:lvl4pPr>
            <a:lvl5pPr indent="-228600" lvl="4" marL="2286000" algn="l">
              <a:lnSpc>
                <a:spcPct val="150000"/>
              </a:lnSpc>
              <a:spcBef>
                <a:spcPts val="500"/>
              </a:spcBef>
              <a:spcAft>
                <a:spcPts val="0"/>
              </a:spcAft>
              <a:buClr>
                <a:schemeClr val="dk1"/>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6.xml"/><Relationship Id="rId22" Type="http://schemas.openxmlformats.org/officeDocument/2006/relationships/slideLayout" Target="../slideLayouts/slideLayout38.xml"/><Relationship Id="rId21" Type="http://schemas.openxmlformats.org/officeDocument/2006/relationships/slideLayout" Target="../slideLayouts/slideLayout37.xml"/><Relationship Id="rId24" Type="http://schemas.openxmlformats.org/officeDocument/2006/relationships/slideLayout" Target="../slideLayouts/slideLayout40.xml"/><Relationship Id="rId23" Type="http://schemas.openxmlformats.org/officeDocument/2006/relationships/slideLayout" Target="../slideLayouts/slideLayout39.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26" Type="http://schemas.openxmlformats.org/officeDocument/2006/relationships/slideLayout" Target="../slideLayouts/slideLayout42.xml"/><Relationship Id="rId25" Type="http://schemas.openxmlformats.org/officeDocument/2006/relationships/slideLayout" Target="../slideLayouts/slideLayout41.xml"/><Relationship Id="rId28" Type="http://schemas.openxmlformats.org/officeDocument/2006/relationships/slideLayout" Target="../slideLayouts/slideLayout44.xml"/><Relationship Id="rId27" Type="http://schemas.openxmlformats.org/officeDocument/2006/relationships/slideLayout" Target="../slideLayouts/slideLayout43.xml"/><Relationship Id="rId5" Type="http://schemas.openxmlformats.org/officeDocument/2006/relationships/slideLayout" Target="../slideLayouts/slideLayout21.xml"/><Relationship Id="rId6" Type="http://schemas.openxmlformats.org/officeDocument/2006/relationships/slideLayout" Target="../slideLayouts/slideLayout22.xml"/><Relationship Id="rId29" Type="http://schemas.openxmlformats.org/officeDocument/2006/relationships/slideLayout" Target="../slideLayouts/slideLayout45.xml"/><Relationship Id="rId7" Type="http://schemas.openxmlformats.org/officeDocument/2006/relationships/slideLayout" Target="../slideLayouts/slideLayout23.xml"/><Relationship Id="rId8" Type="http://schemas.openxmlformats.org/officeDocument/2006/relationships/slideLayout" Target="../slideLayouts/slideLayout24.xml"/><Relationship Id="rId30" Type="http://schemas.openxmlformats.org/officeDocument/2006/relationships/theme" Target="../theme/theme3.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19" Type="http://schemas.openxmlformats.org/officeDocument/2006/relationships/slideLayout" Target="../slideLayouts/slideLayout35.xml"/><Relationship Id="rId1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8"/>
          <p:cNvSpPr txBox="1"/>
          <p:nvPr>
            <p:ph type="title"/>
          </p:nvPr>
        </p:nvSpPr>
        <p:spPr>
          <a:xfrm>
            <a:off x="594519" y="365125"/>
            <a:ext cx="11002962" cy="823913"/>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8"/>
          <p:cNvSpPr txBox="1"/>
          <p:nvPr>
            <p:ph idx="1" type="body"/>
          </p:nvPr>
        </p:nvSpPr>
        <p:spPr>
          <a:xfrm>
            <a:off x="594519" y="1365813"/>
            <a:ext cx="10989920" cy="4811150"/>
          </a:xfrm>
          <a:prstGeom prst="rect">
            <a:avLst/>
          </a:prstGeom>
          <a:noFill/>
          <a:ln>
            <a:noFill/>
          </a:ln>
        </p:spPr>
        <p:txBody>
          <a:bodyPr anchorCtr="0" anchor="t" bIns="45700" lIns="91425" spcFirstLastPara="1" rIns="91425" wrap="square" tIns="45700">
            <a:normAutofit/>
          </a:bodyPr>
          <a:lstStyle>
            <a:lvl1pPr indent="-330200" lvl="0" marL="457200" marR="0" rtl="0" algn="l">
              <a:lnSpc>
                <a:spcPct val="150000"/>
              </a:lnSpc>
              <a:spcBef>
                <a:spcPts val="1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lnSpc>
                <a:spcPct val="15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5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15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lnSpc>
                <a:spcPct val="15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8"/>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18"/>
          <p:cNvSpPr/>
          <p:nvPr/>
        </p:nvSpPr>
        <p:spPr>
          <a:xfrm>
            <a:off x="10184825" y="6413649"/>
            <a:ext cx="1399614" cy="407804"/>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2400" u="none" cap="none" strike="noStrike">
                <a:solidFill>
                  <a:srgbClr val="2C2153"/>
                </a:solidFill>
                <a:latin typeface="Calibri"/>
                <a:ea typeface="Calibri"/>
                <a:cs typeface="Calibri"/>
                <a:sym typeface="Calibri"/>
              </a:rPr>
              <a:t>FAB</a:t>
            </a:r>
            <a:r>
              <a:rPr b="1" i="0" lang="en-US" sz="2400" u="none" cap="none" strike="noStrike">
                <a:solidFill>
                  <a:srgbClr val="A53F52"/>
                </a:solidFill>
                <a:latin typeface="Calibri"/>
                <a:ea typeface="Calibri"/>
                <a:cs typeface="Calibri"/>
                <a:sym typeface="Calibri"/>
              </a:rPr>
              <a:t>RIKAM</a:t>
            </a:r>
            <a:endParaRPr b="1" i="0" sz="2400" u="none" cap="none" strike="noStrike">
              <a:solidFill>
                <a:srgbClr val="A53F52"/>
              </a:solidFill>
              <a:latin typeface="Gill Sans"/>
              <a:ea typeface="Gill Sans"/>
              <a:cs typeface="Gill Sans"/>
              <a:sym typeface="Gill Sans"/>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4" name="Shape 114"/>
        <p:cNvGrpSpPr/>
        <p:nvPr/>
      </p:nvGrpSpPr>
      <p:grpSpPr>
        <a:xfrm>
          <a:off x="0" y="0"/>
          <a:ext cx="0" cy="0"/>
          <a:chOff x="0" y="0"/>
          <a:chExt cx="0" cy="0"/>
        </a:xfrm>
      </p:grpSpPr>
      <p:sp>
        <p:nvSpPr>
          <p:cNvPr id="115" name="Google Shape;115;p20"/>
          <p:cNvSpPr/>
          <p:nvPr/>
        </p:nvSpPr>
        <p:spPr>
          <a:xfrm>
            <a:off x="0" y="6365364"/>
            <a:ext cx="12192000" cy="421200"/>
          </a:xfrm>
          <a:prstGeom prst="rect">
            <a:avLst/>
          </a:prstGeom>
          <a:gradFill>
            <a:gsLst>
              <a:gs pos="0">
                <a:srgbClr val="F2F2F2"/>
              </a:gs>
              <a:gs pos="52999">
                <a:srgbClr val="F2F2F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16" name="Google Shape;116;p20"/>
          <p:cNvSpPr txBox="1"/>
          <p:nvPr>
            <p:ph type="title"/>
          </p:nvPr>
        </p:nvSpPr>
        <p:spPr>
          <a:xfrm>
            <a:off x="432000" y="432000"/>
            <a:ext cx="11340000" cy="4320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3F3F3F"/>
              </a:buClr>
              <a:buSzPts val="3200"/>
              <a:buFont typeface="Arial Black"/>
              <a:buNone/>
              <a:defRPr b="0" i="0" sz="3200" u="none" cap="none" strike="noStrike">
                <a:solidFill>
                  <a:srgbClr val="3F3F3F"/>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7" name="Google Shape;117;p20"/>
          <p:cNvSpPr txBox="1"/>
          <p:nvPr>
            <p:ph idx="1" type="body"/>
          </p:nvPr>
        </p:nvSpPr>
        <p:spPr>
          <a:xfrm>
            <a:off x="432000" y="1728000"/>
            <a:ext cx="11340000" cy="4351338"/>
          </a:xfrm>
          <a:prstGeom prst="rect">
            <a:avLst/>
          </a:prstGeom>
          <a:noFill/>
          <a:ln>
            <a:noFill/>
          </a:ln>
        </p:spPr>
        <p:txBody>
          <a:bodyPr anchorCtr="0" anchor="t" bIns="0" lIns="0" spcFirstLastPara="1" rIns="0" wrap="square" tIns="0">
            <a:noAutofit/>
          </a:bodyPr>
          <a:lstStyle>
            <a:lvl1pPr indent="-342900" lvl="0" marL="457200" marR="0" rtl="0" algn="l">
              <a:lnSpc>
                <a:spcPct val="100000"/>
              </a:lnSpc>
              <a:spcBef>
                <a:spcPts val="1000"/>
              </a:spcBef>
              <a:spcAft>
                <a:spcPts val="0"/>
              </a:spcAft>
              <a:buClr>
                <a:schemeClr val="accent1"/>
              </a:buClr>
              <a:buSzPts val="1800"/>
              <a:buFont typeface="Arial"/>
              <a:buChar char="○"/>
              <a:defRPr b="0" i="0" sz="1800" u="none" cap="none" strike="noStrike">
                <a:solidFill>
                  <a:schemeClr val="dk2"/>
                </a:solidFill>
                <a:latin typeface="Tahoma"/>
                <a:ea typeface="Tahoma"/>
                <a:cs typeface="Tahoma"/>
                <a:sym typeface="Tahoma"/>
              </a:defRPr>
            </a:lvl1pPr>
            <a:lvl2pPr indent="-330200" lvl="1" marL="914400"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2pPr>
            <a:lvl3pPr indent="-330200" lvl="2" marL="1371600"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Tahoma"/>
                <a:ea typeface="Tahoma"/>
                <a:cs typeface="Tahoma"/>
                <a:sym typeface="Tahoma"/>
              </a:defRPr>
            </a:lvl3pPr>
            <a:lvl4pPr indent="-317500" lvl="3" marL="1828800" marR="0" rtl="0" algn="l">
              <a:lnSpc>
                <a:spcPct val="100000"/>
              </a:lnSpc>
              <a:spcBef>
                <a:spcPts val="500"/>
              </a:spcBef>
              <a:spcAft>
                <a:spcPts val="0"/>
              </a:spcAft>
              <a:buClr>
                <a:schemeClr val="dk2"/>
              </a:buClr>
              <a:buSzPts val="1400"/>
              <a:buFont typeface="Arial"/>
              <a:buChar char="•"/>
              <a:defRPr b="0" i="0" sz="1400" u="none" cap="none" strike="noStrike">
                <a:solidFill>
                  <a:schemeClr val="dk2"/>
                </a:solidFill>
                <a:latin typeface="Tahoma"/>
                <a:ea typeface="Tahoma"/>
                <a:cs typeface="Tahoma"/>
                <a:sym typeface="Tahoma"/>
              </a:defRPr>
            </a:lvl4pPr>
            <a:lvl5pPr indent="-304800" lvl="4" marL="2286000" marR="0" rtl="0" algn="l">
              <a:lnSpc>
                <a:spcPct val="100000"/>
              </a:lnSpc>
              <a:spcBef>
                <a:spcPts val="500"/>
              </a:spcBef>
              <a:spcAft>
                <a:spcPts val="0"/>
              </a:spcAft>
              <a:buClr>
                <a:schemeClr val="dk2"/>
              </a:buClr>
              <a:buSzPts val="1200"/>
              <a:buFont typeface="Arial"/>
              <a:buChar char="•"/>
              <a:defRPr b="0" i="0" sz="1200" u="none" cap="none" strike="noStrike">
                <a:solidFill>
                  <a:schemeClr val="dk2"/>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9pPr>
          </a:lstStyle>
          <a:p/>
        </p:txBody>
      </p:sp>
      <p:sp>
        <p:nvSpPr>
          <p:cNvPr id="118" name="Google Shape;118;p20"/>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lvl1pPr indent="0" lvl="0" marL="0" marR="0" rtl="0" algn="ctr">
              <a:spcBef>
                <a:spcPts val="0"/>
              </a:spcBef>
              <a:buNone/>
              <a:defRPr b="0" i="0" sz="1200" u="none" cap="none" strike="noStrike">
                <a:solidFill>
                  <a:srgbClr val="595959"/>
                </a:solidFill>
                <a:latin typeface="Tahoma"/>
                <a:ea typeface="Tahoma"/>
                <a:cs typeface="Tahoma"/>
                <a:sym typeface="Tahoma"/>
              </a:defRPr>
            </a:lvl1pPr>
            <a:lvl2pPr indent="0" lvl="1" marL="0" marR="0" rtl="0" algn="ctr">
              <a:spcBef>
                <a:spcPts val="0"/>
              </a:spcBef>
              <a:buNone/>
              <a:defRPr b="0" i="0" sz="1200" u="none" cap="none" strike="noStrike">
                <a:solidFill>
                  <a:srgbClr val="595959"/>
                </a:solidFill>
                <a:latin typeface="Tahoma"/>
                <a:ea typeface="Tahoma"/>
                <a:cs typeface="Tahoma"/>
                <a:sym typeface="Tahoma"/>
              </a:defRPr>
            </a:lvl2pPr>
            <a:lvl3pPr indent="0" lvl="2" marL="0" marR="0" rtl="0" algn="ctr">
              <a:spcBef>
                <a:spcPts val="0"/>
              </a:spcBef>
              <a:buNone/>
              <a:defRPr b="0" i="0" sz="1200" u="none" cap="none" strike="noStrike">
                <a:solidFill>
                  <a:srgbClr val="595959"/>
                </a:solidFill>
                <a:latin typeface="Tahoma"/>
                <a:ea typeface="Tahoma"/>
                <a:cs typeface="Tahoma"/>
                <a:sym typeface="Tahoma"/>
              </a:defRPr>
            </a:lvl3pPr>
            <a:lvl4pPr indent="0" lvl="3" marL="0" marR="0" rtl="0" algn="ctr">
              <a:spcBef>
                <a:spcPts val="0"/>
              </a:spcBef>
              <a:buNone/>
              <a:defRPr b="0" i="0" sz="1200" u="none" cap="none" strike="noStrike">
                <a:solidFill>
                  <a:srgbClr val="595959"/>
                </a:solidFill>
                <a:latin typeface="Tahoma"/>
                <a:ea typeface="Tahoma"/>
                <a:cs typeface="Tahoma"/>
                <a:sym typeface="Tahoma"/>
              </a:defRPr>
            </a:lvl4pPr>
            <a:lvl5pPr indent="0" lvl="4" marL="0" marR="0" rtl="0" algn="ctr">
              <a:spcBef>
                <a:spcPts val="0"/>
              </a:spcBef>
              <a:buNone/>
              <a:defRPr b="0" i="0" sz="1200" u="none" cap="none" strike="noStrike">
                <a:solidFill>
                  <a:srgbClr val="595959"/>
                </a:solidFill>
                <a:latin typeface="Tahoma"/>
                <a:ea typeface="Tahoma"/>
                <a:cs typeface="Tahoma"/>
                <a:sym typeface="Tahoma"/>
              </a:defRPr>
            </a:lvl5pPr>
            <a:lvl6pPr indent="0" lvl="5" marL="0" marR="0" rtl="0" algn="ctr">
              <a:spcBef>
                <a:spcPts val="0"/>
              </a:spcBef>
              <a:buNone/>
              <a:defRPr b="0" i="0" sz="1200" u="none" cap="none" strike="noStrike">
                <a:solidFill>
                  <a:srgbClr val="595959"/>
                </a:solidFill>
                <a:latin typeface="Tahoma"/>
                <a:ea typeface="Tahoma"/>
                <a:cs typeface="Tahoma"/>
                <a:sym typeface="Tahoma"/>
              </a:defRPr>
            </a:lvl6pPr>
            <a:lvl7pPr indent="0" lvl="6" marL="0" marR="0" rtl="0" algn="ctr">
              <a:spcBef>
                <a:spcPts val="0"/>
              </a:spcBef>
              <a:buNone/>
              <a:defRPr b="0" i="0" sz="1200" u="none" cap="none" strike="noStrike">
                <a:solidFill>
                  <a:srgbClr val="595959"/>
                </a:solidFill>
                <a:latin typeface="Tahoma"/>
                <a:ea typeface="Tahoma"/>
                <a:cs typeface="Tahoma"/>
                <a:sym typeface="Tahoma"/>
              </a:defRPr>
            </a:lvl7pPr>
            <a:lvl8pPr indent="0" lvl="7" marL="0" marR="0" rtl="0" algn="ctr">
              <a:spcBef>
                <a:spcPts val="0"/>
              </a:spcBef>
              <a:buNone/>
              <a:defRPr b="0" i="0" sz="1200" u="none" cap="none" strike="noStrike">
                <a:solidFill>
                  <a:srgbClr val="595959"/>
                </a:solidFill>
                <a:latin typeface="Tahoma"/>
                <a:ea typeface="Tahoma"/>
                <a:cs typeface="Tahoma"/>
                <a:sym typeface="Tahoma"/>
              </a:defRPr>
            </a:lvl8pPr>
            <a:lvl9pPr indent="0" lvl="8" marL="0" marR="0" rtl="0" algn="ctr">
              <a:spcBef>
                <a:spcPts val="0"/>
              </a:spcBef>
              <a:buNone/>
              <a:defRPr b="0" i="0" sz="1200" u="none" cap="none" strike="noStrike">
                <a:solidFill>
                  <a:srgbClr val="595959"/>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
        <p:nvSpPr>
          <p:cNvPr id="119" name="Google Shape;119;p20"/>
          <p:cNvSpPr txBox="1"/>
          <p:nvPr>
            <p:ph idx="11" type="ftr"/>
          </p:nvPr>
        </p:nvSpPr>
        <p:spPr>
          <a:xfrm>
            <a:off x="432000" y="6365363"/>
            <a:ext cx="5472000" cy="412431"/>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200" u="none" cap="none" strike="noStrike">
                <a:solidFill>
                  <a:srgbClr val="3F3F3F"/>
                </a:solidFill>
                <a:latin typeface="Tahoma"/>
                <a:ea typeface="Tahoma"/>
                <a:cs typeface="Tahoma"/>
                <a:sym typeface="Tahoma"/>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120" name="Google Shape;120;p20"/>
          <p:cNvSpPr/>
          <p:nvPr/>
        </p:nvSpPr>
        <p:spPr>
          <a:xfrm>
            <a:off x="-1" y="6786563"/>
            <a:ext cx="11771999" cy="71437"/>
          </a:xfrm>
          <a:prstGeom prst="rect">
            <a:avLst/>
          </a:prstGeom>
          <a:gradFill>
            <a:gsLst>
              <a:gs pos="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1" name="Google Shape;121;p20"/>
          <p:cNvSpPr/>
          <p:nvPr/>
        </p:nvSpPr>
        <p:spPr>
          <a:xfrm>
            <a:off x="11771999" y="6786563"/>
            <a:ext cx="420000" cy="71437"/>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
        <p:nvSpPr>
          <p:cNvPr id="122" name="Google Shape;122;p20"/>
          <p:cNvSpPr txBox="1"/>
          <p:nvPr/>
        </p:nvSpPr>
        <p:spPr>
          <a:xfrm>
            <a:off x="9529311" y="6365363"/>
            <a:ext cx="2047875" cy="429969"/>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i="0" lang="en-US" sz="1200" u="none" cap="none" strike="noStrike">
                <a:solidFill>
                  <a:srgbClr val="A5A5A5"/>
                </a:solidFill>
                <a:latin typeface="Tahoma"/>
                <a:ea typeface="Tahoma"/>
                <a:cs typeface="Tahoma"/>
                <a:sym typeface="Tahoma"/>
              </a:rPr>
              <a:t>NAME OR LOGO</a:t>
            </a:r>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chart" Target="../charts/char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6.jp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18.png"/><Relationship Id="rId5" Type="http://schemas.openxmlformats.org/officeDocument/2006/relationships/image" Target="../media/image3.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pic>
        <p:nvPicPr>
          <p:cNvPr descr="Abstract Building" id="441" name="Google Shape;441;p1"/>
          <p:cNvPicPr preferRelativeResize="0"/>
          <p:nvPr>
            <p:ph idx="2" type="pic"/>
          </p:nvPr>
        </p:nvPicPr>
        <p:blipFill rotWithShape="1">
          <a:blip r:embed="rId3">
            <a:alphaModFix/>
          </a:blip>
          <a:srcRect b="0" l="0" r="0" t="0"/>
          <a:stretch/>
        </p:blipFill>
        <p:spPr>
          <a:xfrm>
            <a:off x="0" y="0"/>
            <a:ext cx="12192000" cy="6858000"/>
          </a:xfrm>
          <a:prstGeom prst="rect">
            <a:avLst/>
          </a:prstGeom>
          <a:noFill/>
          <a:ln>
            <a:noFill/>
          </a:ln>
        </p:spPr>
      </p:pic>
      <p:sp>
        <p:nvSpPr>
          <p:cNvPr id="442" name="Google Shape;442;p1"/>
          <p:cNvSpPr/>
          <p:nvPr/>
        </p:nvSpPr>
        <p:spPr>
          <a:xfrm>
            <a:off x="0" y="0"/>
            <a:ext cx="12192000" cy="6858000"/>
          </a:xfrm>
          <a:prstGeom prst="rect">
            <a:avLst/>
          </a:prstGeom>
          <a:gradFill>
            <a:gsLst>
              <a:gs pos="0">
                <a:srgbClr val="01023B">
                  <a:alpha val="69803"/>
                </a:srgbClr>
              </a:gs>
              <a:gs pos="50000">
                <a:srgbClr val="A53F52">
                  <a:alpha val="69803"/>
                </a:srgbClr>
              </a:gs>
              <a:gs pos="100000">
                <a:srgbClr val="E8995B">
                  <a:alpha val="69803"/>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43" name="Google Shape;443;p1"/>
          <p:cNvSpPr txBox="1"/>
          <p:nvPr>
            <p:ph type="title"/>
          </p:nvPr>
        </p:nvSpPr>
        <p:spPr>
          <a:xfrm>
            <a:off x="3328090" y="2598351"/>
            <a:ext cx="10787270" cy="830649"/>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5400"/>
              <a:buFont typeface="Calibri"/>
              <a:buNone/>
            </a:pPr>
            <a:r>
              <a:rPr lang="en-US" sz="5400">
                <a:solidFill>
                  <a:schemeClr val="lt1"/>
                </a:solidFill>
              </a:rPr>
              <a:t>BRAINVIRE LTD</a:t>
            </a:r>
            <a:endParaRPr/>
          </a:p>
        </p:txBody>
      </p:sp>
      <p:sp>
        <p:nvSpPr>
          <p:cNvPr id="444" name="Google Shape;444;p1"/>
          <p:cNvSpPr txBox="1"/>
          <p:nvPr>
            <p:ph idx="1" type="body"/>
          </p:nvPr>
        </p:nvSpPr>
        <p:spPr>
          <a:xfrm>
            <a:off x="3470275" y="3890624"/>
            <a:ext cx="5251450" cy="365125"/>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Clr>
                <a:schemeClr val="lt1"/>
              </a:buClr>
              <a:buSzPts val="1500"/>
              <a:buNone/>
            </a:pPr>
            <a:r>
              <a:rPr lang="en-US" sz="1500"/>
              <a:t>Personal information Management</a:t>
            </a:r>
            <a:endParaRPr sz="15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pic>
        <p:nvPicPr>
          <p:cNvPr descr="Iphone Floating taking image" id="570" name="Google Shape;570;p10"/>
          <p:cNvPicPr preferRelativeResize="0"/>
          <p:nvPr>
            <p:ph idx="2" type="pic"/>
          </p:nvPr>
        </p:nvPicPr>
        <p:blipFill rotWithShape="1">
          <a:blip r:embed="rId3">
            <a:alphaModFix/>
          </a:blip>
          <a:srcRect b="0" l="0" r="0" t="0"/>
          <a:stretch/>
        </p:blipFill>
        <p:spPr>
          <a:xfrm>
            <a:off x="7518010" y="8185972"/>
            <a:ext cx="6096000" cy="6858000"/>
          </a:xfrm>
          <a:prstGeom prst="parallelogram">
            <a:avLst>
              <a:gd fmla="val 25000" name="adj"/>
            </a:avLst>
          </a:prstGeom>
          <a:noFill/>
          <a:ln>
            <a:noFill/>
          </a:ln>
        </p:spPr>
      </p:pic>
      <p:sp>
        <p:nvSpPr>
          <p:cNvPr id="571" name="Google Shape;571;p10"/>
          <p:cNvSpPr/>
          <p:nvPr/>
        </p:nvSpPr>
        <p:spPr>
          <a:xfrm>
            <a:off x="7518010" y="8161258"/>
            <a:ext cx="6096000" cy="6882714"/>
          </a:xfrm>
          <a:prstGeom prst="parallelogram">
            <a:avLst>
              <a:gd fmla="val 25000" name="adj"/>
            </a:avLst>
          </a:prstGeom>
          <a:gradFill>
            <a:gsLst>
              <a:gs pos="0">
                <a:srgbClr val="01023B">
                  <a:alpha val="49803"/>
                </a:srgbClr>
              </a:gs>
              <a:gs pos="50000">
                <a:srgbClr val="A53F52">
                  <a:alpha val="49803"/>
                </a:srgbClr>
              </a:gs>
              <a:gs pos="100000">
                <a:srgbClr val="E99757">
                  <a:alpha val="49803"/>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2" name="Google Shape;572;p10"/>
          <p:cNvSpPr txBox="1"/>
          <p:nvPr>
            <p:ph type="title"/>
          </p:nvPr>
        </p:nvSpPr>
        <p:spPr>
          <a:xfrm>
            <a:off x="6096000" y="534853"/>
            <a:ext cx="5687291" cy="239484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6000"/>
              <a:buFont typeface="Calibri"/>
              <a:buNone/>
            </a:pPr>
            <a:r>
              <a:rPr lang="en-US"/>
              <a:t>QUESTIONS?</a:t>
            </a:r>
            <a:endParaRPr/>
          </a:p>
        </p:txBody>
      </p:sp>
      <p:sp>
        <p:nvSpPr>
          <p:cNvPr id="573" name="Google Shape;573;p10"/>
          <p:cNvSpPr txBox="1"/>
          <p:nvPr>
            <p:ph idx="1" type="body"/>
          </p:nvPr>
        </p:nvSpPr>
        <p:spPr>
          <a:xfrm>
            <a:off x="6147918" y="3054453"/>
            <a:ext cx="5251450" cy="2065085"/>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888888"/>
              </a:buClr>
              <a:buSzPts val="2400"/>
              <a:buNone/>
            </a:pPr>
            <a:r>
              <a:rPr lang="en-US"/>
              <a:t>Up Coming Slides:</a:t>
            </a:r>
            <a:endParaRPr/>
          </a:p>
          <a:p>
            <a:pPr indent="0" lvl="0" marL="0" rtl="0" algn="l">
              <a:lnSpc>
                <a:spcPct val="100000"/>
              </a:lnSpc>
              <a:spcBef>
                <a:spcPts val="1000"/>
              </a:spcBef>
              <a:spcAft>
                <a:spcPts val="0"/>
              </a:spcAft>
              <a:buClr>
                <a:srgbClr val="888888"/>
              </a:buClr>
              <a:buSzPts val="2400"/>
              <a:buNone/>
            </a:pPr>
            <a:r>
              <a:rPr lang="en-US"/>
              <a:t> </a:t>
            </a:r>
            <a:endParaRPr/>
          </a:p>
          <a:p>
            <a:pPr indent="0" lvl="0" marL="0" rtl="0" algn="l">
              <a:lnSpc>
                <a:spcPct val="100000"/>
              </a:lnSpc>
              <a:spcBef>
                <a:spcPts val="1000"/>
              </a:spcBef>
              <a:spcAft>
                <a:spcPts val="0"/>
              </a:spcAft>
              <a:buClr>
                <a:srgbClr val="888888"/>
              </a:buClr>
              <a:buSzPts val="2400"/>
              <a:buNone/>
            </a:pPr>
            <a:r>
              <a:rPr lang="en-US"/>
              <a:t>Gantt Chart </a:t>
            </a:r>
            <a:endParaRPr/>
          </a:p>
          <a:p>
            <a:pPr indent="0" lvl="0" marL="0" rtl="0" algn="l">
              <a:lnSpc>
                <a:spcPct val="100000"/>
              </a:lnSpc>
              <a:spcBef>
                <a:spcPts val="1000"/>
              </a:spcBef>
              <a:spcAft>
                <a:spcPts val="0"/>
              </a:spcAft>
              <a:buClr>
                <a:srgbClr val="888888"/>
              </a:buClr>
              <a:buSzPts val="2400"/>
              <a:buNone/>
            </a:pPr>
            <a:r>
              <a:rPr lang="en-US"/>
              <a:t>Comparisons </a:t>
            </a:r>
            <a:endParaRPr/>
          </a:p>
        </p:txBody>
      </p:sp>
      <p:sp>
        <p:nvSpPr>
          <p:cNvPr id="574" name="Google Shape;574;p10"/>
          <p:cNvSpPr txBox="1"/>
          <p:nvPr>
            <p:ph idx="12" type="sldNum"/>
          </p:nvPr>
        </p:nvSpPr>
        <p:spPr>
          <a:xfrm>
            <a:off x="11399368" y="7539590"/>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5" name="Google Shape;575;p10"/>
          <p:cNvSpPr/>
          <p:nvPr/>
        </p:nvSpPr>
        <p:spPr>
          <a:xfrm>
            <a:off x="10143734" y="6492875"/>
            <a:ext cx="1383701" cy="365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76" name="Google Shape;576;p10"/>
          <p:cNvPicPr preferRelativeResize="0"/>
          <p:nvPr/>
        </p:nvPicPr>
        <p:blipFill rotWithShape="1">
          <a:blip r:embed="rId4">
            <a:alphaModFix/>
          </a:blip>
          <a:srcRect b="0" l="0" r="0" t="0"/>
          <a:stretch/>
        </p:blipFill>
        <p:spPr>
          <a:xfrm flipH="1">
            <a:off x="48945" y="0"/>
            <a:ext cx="5367084"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11"/>
          <p:cNvSpPr/>
          <p:nvPr/>
        </p:nvSpPr>
        <p:spPr>
          <a:xfrm>
            <a:off x="0" y="0"/>
            <a:ext cx="7415212" cy="6858000"/>
          </a:xfrm>
          <a:prstGeom prst="rect">
            <a:avLst/>
          </a:prstGeom>
          <a:gradFill>
            <a:gsLst>
              <a:gs pos="0">
                <a:srgbClr val="01023B">
                  <a:alpha val="69803"/>
                </a:srgbClr>
              </a:gs>
              <a:gs pos="50000">
                <a:srgbClr val="A53F52">
                  <a:alpha val="69803"/>
                </a:srgbClr>
              </a:gs>
              <a:gs pos="100000">
                <a:srgbClr val="E8995B">
                  <a:alpha val="69803"/>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descr="Chart goes here" id="582" name="Google Shape;582;p11"/>
          <p:cNvGraphicFramePr/>
          <p:nvPr/>
        </p:nvGraphicFramePr>
        <p:xfrm>
          <a:off x="-826718" y="0"/>
          <a:ext cx="3000000" cy="3000000"/>
        </p:xfrm>
        <a:graphic>
          <a:graphicData uri="http://schemas.openxmlformats.org/drawingml/2006/chart">
            <c:chart r:id="rId3"/>
          </a:graphicData>
        </a:graphic>
      </p:graphicFrame>
      <p:sp>
        <p:nvSpPr>
          <p:cNvPr id="583" name="Google Shape;583;p11"/>
          <p:cNvSpPr txBox="1"/>
          <p:nvPr>
            <p:ph type="title"/>
          </p:nvPr>
        </p:nvSpPr>
        <p:spPr>
          <a:xfrm>
            <a:off x="7847911" y="123299"/>
            <a:ext cx="4018722" cy="573989"/>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Clr>
                <a:schemeClr val="lt1"/>
              </a:buClr>
              <a:buSzPts val="3200"/>
              <a:buFont typeface="Calibri"/>
              <a:buNone/>
            </a:pPr>
            <a:r>
              <a:rPr lang="en-US"/>
              <a:t>TRACKING OF TASKS</a:t>
            </a:r>
            <a:endParaRPr/>
          </a:p>
        </p:txBody>
      </p:sp>
      <p:sp>
        <p:nvSpPr>
          <p:cNvPr id="584" name="Google Shape;584;p11"/>
          <p:cNvSpPr txBox="1"/>
          <p:nvPr>
            <p:ph idx="2" type="body"/>
          </p:nvPr>
        </p:nvSpPr>
        <p:spPr>
          <a:xfrm>
            <a:off x="8885851" y="697288"/>
            <a:ext cx="3991884" cy="407670"/>
          </a:xfrm>
          <a:prstGeom prst="rect">
            <a:avLst/>
          </a:prstGeom>
          <a:noFill/>
          <a:ln>
            <a:noFill/>
          </a:ln>
        </p:spPr>
        <p:txBody>
          <a:bodyPr anchorCtr="0" anchor="ctr" bIns="45700" lIns="0" spcFirstLastPara="1" rIns="0" wrap="square" tIns="45700">
            <a:noAutofit/>
          </a:bodyPr>
          <a:lstStyle/>
          <a:p>
            <a:pPr indent="0" lvl="0" marL="0" rtl="0" algn="l">
              <a:lnSpc>
                <a:spcPct val="150000"/>
              </a:lnSpc>
              <a:spcBef>
                <a:spcPts val="0"/>
              </a:spcBef>
              <a:spcAft>
                <a:spcPts val="0"/>
              </a:spcAft>
              <a:buClr>
                <a:schemeClr val="lt1"/>
              </a:buClr>
              <a:buSzPts val="2000"/>
              <a:buNone/>
            </a:pPr>
            <a:r>
              <a:rPr lang="en-US"/>
              <a:t>Gantt Chart</a:t>
            </a:r>
            <a:endParaRPr/>
          </a:p>
        </p:txBody>
      </p:sp>
      <p:sp>
        <p:nvSpPr>
          <p:cNvPr id="585" name="Google Shape;585;p11"/>
          <p:cNvSpPr txBox="1"/>
          <p:nvPr>
            <p:ph idx="1" type="body"/>
          </p:nvPr>
        </p:nvSpPr>
        <p:spPr>
          <a:xfrm>
            <a:off x="12935269" y="2819312"/>
            <a:ext cx="4018722" cy="4636392"/>
          </a:xfrm>
          <a:prstGeom prst="rect">
            <a:avLst/>
          </a:prstGeom>
          <a:noFill/>
          <a:ln>
            <a:noFill/>
          </a:ln>
        </p:spPr>
        <p:txBody>
          <a:bodyPr anchorCtr="0" anchor="t" bIns="45700" lIns="0" spcFirstLastPara="1" rIns="0" wrap="square" tIns="45700">
            <a:normAutofit/>
          </a:bodyPr>
          <a:lstStyle/>
          <a:p>
            <a:pPr indent="0" lvl="0" marL="0" rtl="0" algn="l">
              <a:lnSpc>
                <a:spcPct val="150000"/>
              </a:lnSpc>
              <a:spcBef>
                <a:spcPts val="0"/>
              </a:spcBef>
              <a:spcAft>
                <a:spcPts val="0"/>
              </a:spcAft>
              <a:buClr>
                <a:schemeClr val="lt1"/>
              </a:buClr>
              <a:buSzPts val="1600"/>
              <a:buNone/>
            </a:pPr>
            <a:r>
              <a:rPr lang="en-US"/>
              <a:t>(why we need a gantt chart, what we used it for and how we utilized it ?</a:t>
            </a:r>
            <a:endParaRPr/>
          </a:p>
        </p:txBody>
      </p:sp>
      <p:sp>
        <p:nvSpPr>
          <p:cNvPr id="586" name="Google Shape;586;p11"/>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87" name="Google Shape;587;p11"/>
          <p:cNvSpPr/>
          <p:nvPr/>
        </p:nvSpPr>
        <p:spPr>
          <a:xfrm>
            <a:off x="10214317" y="6381974"/>
            <a:ext cx="1334952" cy="352727"/>
          </a:xfrm>
          <a:prstGeom prst="rect">
            <a:avLst/>
          </a:prstGeom>
          <a:solidFill>
            <a:srgbClr val="2F3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 name="Google Shape;588;p11"/>
          <p:cNvSpPr txBox="1"/>
          <p:nvPr/>
        </p:nvSpPr>
        <p:spPr>
          <a:xfrm>
            <a:off x="7752521" y="1859177"/>
            <a:ext cx="4018722" cy="573989"/>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chemeClr val="lt1"/>
              </a:buClr>
              <a:buSzPts val="2400"/>
              <a:buFont typeface="Calibri"/>
              <a:buNone/>
            </a:pPr>
            <a:r>
              <a:rPr lang="en-US" sz="2400" cap="none">
                <a:solidFill>
                  <a:schemeClr val="lt1"/>
                </a:solidFill>
                <a:latin typeface="Calibri"/>
                <a:ea typeface="Calibri"/>
                <a:cs typeface="Calibri"/>
                <a:sym typeface="Calibri"/>
              </a:rPr>
              <a:t>WHAT IS IT?</a:t>
            </a:r>
            <a:endParaRPr/>
          </a:p>
        </p:txBody>
      </p:sp>
      <p:sp>
        <p:nvSpPr>
          <p:cNvPr id="589" name="Google Shape;589;p11"/>
          <p:cNvSpPr txBox="1"/>
          <p:nvPr/>
        </p:nvSpPr>
        <p:spPr>
          <a:xfrm>
            <a:off x="7752521" y="2555913"/>
            <a:ext cx="3243139"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A Gantt chart is a horizontal bar chart which is used in project management, it illustrates our schedule; therefore, we are able to utilise our time efficiently – as it keeps track of what is completed or what needs to be completed.  .</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Also the chart keeps track of the due dates, which is set by our co-ordinator. </a:t>
            </a:r>
            <a:endParaRPr/>
          </a:p>
        </p:txBody>
      </p:sp>
      <p:pic>
        <p:nvPicPr>
          <p:cNvPr id="590" name="Google Shape;590;p11"/>
          <p:cNvPicPr preferRelativeResize="0"/>
          <p:nvPr/>
        </p:nvPicPr>
        <p:blipFill rotWithShape="1">
          <a:blip r:embed="rId4">
            <a:alphaModFix/>
          </a:blip>
          <a:srcRect b="0" l="0" r="0" t="0"/>
          <a:stretch/>
        </p:blipFill>
        <p:spPr>
          <a:xfrm>
            <a:off x="-10" y="2"/>
            <a:ext cx="9978974" cy="74952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500"/>
                                        <p:tgtEl>
                                          <p:spTgt spid="58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500"/>
                                        <p:tgtEl>
                                          <p:spTgt spid="58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500"/>
                                        <p:tgtEl>
                                          <p:spTgt spid="5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12"/>
          <p:cNvSpPr txBox="1"/>
          <p:nvPr>
            <p:ph type="title"/>
          </p:nvPr>
        </p:nvSpPr>
        <p:spPr>
          <a:xfrm>
            <a:off x="594519" y="0"/>
            <a:ext cx="11002962" cy="118903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600"/>
              <a:buFont typeface="Calibri"/>
              <a:buNone/>
            </a:pPr>
            <a:r>
              <a:rPr lang="en-US"/>
              <a:t>IMPLEMENTING A IF STATEMENT </a:t>
            </a:r>
            <a:endParaRPr/>
          </a:p>
        </p:txBody>
      </p:sp>
      <p:sp>
        <p:nvSpPr>
          <p:cNvPr id="596" name="Google Shape;596;p12"/>
          <p:cNvSpPr txBox="1"/>
          <p:nvPr>
            <p:ph idx="1" type="body"/>
          </p:nvPr>
        </p:nvSpPr>
        <p:spPr>
          <a:xfrm>
            <a:off x="469107" y="1827972"/>
            <a:ext cx="5157787" cy="494506"/>
          </a:xfrm>
          <a:prstGeom prst="rect">
            <a:avLst/>
          </a:prstGeom>
          <a:noFill/>
          <a:ln>
            <a:noFill/>
          </a:ln>
        </p:spPr>
        <p:txBody>
          <a:bodyPr anchorCtr="0" anchor="ctr" bIns="0" lIns="0" spcFirstLastPara="1" rIns="0" wrap="square" tIns="0">
            <a:normAutofit/>
          </a:bodyPr>
          <a:lstStyle/>
          <a:p>
            <a:pPr indent="0" lvl="0" marL="0" rtl="0" algn="l">
              <a:lnSpc>
                <a:spcPct val="150000"/>
              </a:lnSpc>
              <a:spcBef>
                <a:spcPts val="0"/>
              </a:spcBef>
              <a:spcAft>
                <a:spcPts val="0"/>
              </a:spcAft>
              <a:buClr>
                <a:srgbClr val="E3E3E3"/>
              </a:buClr>
              <a:buSzPts val="2400"/>
              <a:buNone/>
            </a:pPr>
            <a:r>
              <a:rPr lang="en-US">
                <a:solidFill>
                  <a:srgbClr val="E3E3E3"/>
                </a:solidFill>
                <a:latin typeface="Quattrocento Sans"/>
                <a:ea typeface="Quattrocento Sans"/>
                <a:cs typeface="Quattrocento Sans"/>
                <a:sym typeface="Quattrocento Sans"/>
              </a:rPr>
              <a:t>Positives</a:t>
            </a:r>
            <a:endParaRPr/>
          </a:p>
        </p:txBody>
      </p:sp>
      <p:sp>
        <p:nvSpPr>
          <p:cNvPr id="597" name="Google Shape;597;p12"/>
          <p:cNvSpPr txBox="1"/>
          <p:nvPr>
            <p:ph idx="2" type="body"/>
          </p:nvPr>
        </p:nvSpPr>
        <p:spPr>
          <a:xfrm>
            <a:off x="443705" y="2783715"/>
            <a:ext cx="5157787" cy="3684588"/>
          </a:xfrm>
          <a:prstGeom prst="rect">
            <a:avLst/>
          </a:prstGeom>
          <a:noFill/>
          <a:ln>
            <a:noFill/>
          </a:ln>
        </p:spPr>
        <p:txBody>
          <a:bodyPr anchorCtr="0" anchor="t" bIns="0" lIns="0" spcFirstLastPara="1" rIns="0" wrap="square" tIns="0">
            <a:normAutofit/>
          </a:bodyPr>
          <a:lstStyle/>
          <a:p>
            <a:pPr indent="-228600" lvl="0" marL="228600" rtl="0" algn="l">
              <a:lnSpc>
                <a:spcPct val="150000"/>
              </a:lnSpc>
              <a:spcBef>
                <a:spcPts val="0"/>
              </a:spcBef>
              <a:spcAft>
                <a:spcPts val="0"/>
              </a:spcAft>
              <a:buClr>
                <a:schemeClr val="lt1"/>
              </a:buClr>
              <a:buSzPts val="1600"/>
              <a:buFont typeface="Calibri"/>
              <a:buChar char="-"/>
            </a:pPr>
            <a:r>
              <a:rPr lang="en-US"/>
              <a:t>Simple </a:t>
            </a:r>
            <a:endParaRPr/>
          </a:p>
          <a:p>
            <a:pPr indent="-228600" lvl="0" marL="228600" rtl="0" algn="l">
              <a:lnSpc>
                <a:spcPct val="150000"/>
              </a:lnSpc>
              <a:spcBef>
                <a:spcPts val="1000"/>
              </a:spcBef>
              <a:spcAft>
                <a:spcPts val="0"/>
              </a:spcAft>
              <a:buClr>
                <a:schemeClr val="lt1"/>
              </a:buClr>
              <a:buSzPts val="1600"/>
              <a:buFont typeface="Calibri"/>
              <a:buChar char="-"/>
            </a:pPr>
            <a:r>
              <a:rPr lang="en-US"/>
              <a:t>Short </a:t>
            </a:r>
            <a:endParaRPr/>
          </a:p>
          <a:p>
            <a:pPr indent="-228600" lvl="0" marL="228600" rtl="0" algn="l">
              <a:lnSpc>
                <a:spcPct val="150000"/>
              </a:lnSpc>
              <a:spcBef>
                <a:spcPts val="1000"/>
              </a:spcBef>
              <a:spcAft>
                <a:spcPts val="0"/>
              </a:spcAft>
              <a:buClr>
                <a:schemeClr val="lt1"/>
              </a:buClr>
              <a:buSzPts val="1600"/>
              <a:buFont typeface="Calibri"/>
              <a:buChar char="-"/>
            </a:pPr>
            <a:r>
              <a:rPr lang="en-US"/>
              <a:t>Easily assessable </a:t>
            </a:r>
            <a:endParaRPr/>
          </a:p>
          <a:p>
            <a:pPr indent="-228600" lvl="0" marL="228600" rtl="0" algn="l">
              <a:lnSpc>
                <a:spcPct val="150000"/>
              </a:lnSpc>
              <a:spcBef>
                <a:spcPts val="1000"/>
              </a:spcBef>
              <a:spcAft>
                <a:spcPts val="0"/>
              </a:spcAft>
              <a:buClr>
                <a:schemeClr val="lt1"/>
              </a:buClr>
              <a:buSzPts val="1600"/>
              <a:buFont typeface="Calibri"/>
              <a:buChar char="-"/>
            </a:pPr>
            <a:r>
              <a:rPr lang="en-US"/>
              <a:t>Effective</a:t>
            </a:r>
            <a:endParaRPr/>
          </a:p>
          <a:p>
            <a:pPr indent="-228600" lvl="0" marL="228600" rtl="0" algn="l">
              <a:lnSpc>
                <a:spcPct val="150000"/>
              </a:lnSpc>
              <a:spcBef>
                <a:spcPts val="1000"/>
              </a:spcBef>
              <a:spcAft>
                <a:spcPts val="0"/>
              </a:spcAft>
              <a:buClr>
                <a:schemeClr val="lt1"/>
              </a:buClr>
              <a:buSzPts val="1600"/>
              <a:buFont typeface="Calibri"/>
              <a:buChar char="-"/>
            </a:pPr>
            <a:r>
              <a:rPr lang="en-US"/>
              <a:t>Secure</a:t>
            </a:r>
            <a:endParaRPr/>
          </a:p>
          <a:p>
            <a:pPr indent="0" lvl="0" marL="0" rtl="0" algn="l">
              <a:lnSpc>
                <a:spcPct val="150000"/>
              </a:lnSpc>
              <a:spcBef>
                <a:spcPts val="1000"/>
              </a:spcBef>
              <a:spcAft>
                <a:spcPts val="0"/>
              </a:spcAft>
              <a:buClr>
                <a:schemeClr val="lt1"/>
              </a:buClr>
              <a:buSzPts val="1600"/>
              <a:buNone/>
            </a:pPr>
            <a:r>
              <a:rPr lang="en-US"/>
              <a:t> </a:t>
            </a:r>
            <a:endParaRPr/>
          </a:p>
          <a:p>
            <a:pPr indent="-127000" lvl="0" marL="228600" rtl="0" algn="l">
              <a:lnSpc>
                <a:spcPct val="150000"/>
              </a:lnSpc>
              <a:spcBef>
                <a:spcPts val="1000"/>
              </a:spcBef>
              <a:spcAft>
                <a:spcPts val="0"/>
              </a:spcAft>
              <a:buClr>
                <a:schemeClr val="lt1"/>
              </a:buClr>
              <a:buSzPts val="1600"/>
              <a:buFont typeface="Calibri"/>
              <a:buNone/>
            </a:pPr>
            <a:r>
              <a:t/>
            </a:r>
            <a:endParaRPr/>
          </a:p>
        </p:txBody>
      </p:sp>
      <p:sp>
        <p:nvSpPr>
          <p:cNvPr id="598" name="Google Shape;598;p12"/>
          <p:cNvSpPr txBox="1"/>
          <p:nvPr>
            <p:ph idx="3" type="body"/>
          </p:nvPr>
        </p:nvSpPr>
        <p:spPr>
          <a:xfrm>
            <a:off x="6588055" y="1827972"/>
            <a:ext cx="5183188" cy="494506"/>
          </a:xfrm>
          <a:prstGeom prst="rect">
            <a:avLst/>
          </a:prstGeom>
          <a:noFill/>
          <a:ln>
            <a:noFill/>
          </a:ln>
        </p:spPr>
        <p:txBody>
          <a:bodyPr anchorCtr="0" anchor="ctr" bIns="0" lIns="0" spcFirstLastPara="1" rIns="0" wrap="square" tIns="0">
            <a:normAutofit/>
          </a:bodyPr>
          <a:lstStyle/>
          <a:p>
            <a:pPr indent="0" lvl="0" marL="0" rtl="0" algn="l">
              <a:lnSpc>
                <a:spcPct val="150000"/>
              </a:lnSpc>
              <a:spcBef>
                <a:spcPts val="0"/>
              </a:spcBef>
              <a:spcAft>
                <a:spcPts val="0"/>
              </a:spcAft>
              <a:buClr>
                <a:schemeClr val="lt1"/>
              </a:buClr>
              <a:buSzPts val="2400"/>
              <a:buNone/>
            </a:pPr>
            <a:r>
              <a:rPr lang="en-US"/>
              <a:t>Negatives</a:t>
            </a:r>
            <a:endParaRPr/>
          </a:p>
        </p:txBody>
      </p:sp>
      <p:sp>
        <p:nvSpPr>
          <p:cNvPr id="599" name="Google Shape;599;p12"/>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0" name="Google Shape;600;p12"/>
          <p:cNvSpPr/>
          <p:nvPr/>
        </p:nvSpPr>
        <p:spPr>
          <a:xfrm>
            <a:off x="10214317" y="6468303"/>
            <a:ext cx="1334952" cy="352727"/>
          </a:xfrm>
          <a:prstGeom prst="rect">
            <a:avLst/>
          </a:prstGeom>
          <a:solidFill>
            <a:srgbClr val="3A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1" name="Google Shape;601;p12"/>
          <p:cNvSpPr txBox="1"/>
          <p:nvPr/>
        </p:nvSpPr>
        <p:spPr>
          <a:xfrm>
            <a:off x="6613456" y="3045163"/>
            <a:ext cx="5157787" cy="3684588"/>
          </a:xfrm>
          <a:prstGeom prst="rect">
            <a:avLst/>
          </a:prstGeom>
          <a:noFill/>
          <a:ln>
            <a:noFill/>
          </a:ln>
        </p:spPr>
        <p:txBody>
          <a:bodyPr anchorCtr="0" anchor="t" bIns="0" lIns="0" spcFirstLastPara="1" rIns="0" wrap="square" tIns="0">
            <a:normAutofit/>
          </a:bodyPr>
          <a:lstStyle/>
          <a:p>
            <a:pPr indent="-127000" lvl="0" marL="228600" marR="0" rtl="0" algn="l">
              <a:lnSpc>
                <a:spcPct val="150000"/>
              </a:lnSpc>
              <a:spcBef>
                <a:spcPts val="0"/>
              </a:spcBef>
              <a:spcAft>
                <a:spcPts val="0"/>
              </a:spcAft>
              <a:buClr>
                <a:schemeClr val="lt1"/>
              </a:buClr>
              <a:buSzPts val="1600"/>
              <a:buFont typeface="Arial"/>
              <a:buNone/>
            </a:pPr>
            <a:r>
              <a:t/>
            </a:r>
            <a:endParaRPr sz="1600">
              <a:solidFill>
                <a:schemeClr val="lt1"/>
              </a:solidFill>
              <a:latin typeface="Calibri"/>
              <a:ea typeface="Calibri"/>
              <a:cs typeface="Calibri"/>
              <a:sym typeface="Calibri"/>
            </a:endParaRPr>
          </a:p>
          <a:p>
            <a:pPr indent="0" lvl="0" marL="0" marR="0" rtl="0" algn="l">
              <a:lnSpc>
                <a:spcPct val="150000"/>
              </a:lnSpc>
              <a:spcBef>
                <a:spcPts val="1000"/>
              </a:spcBef>
              <a:spcAft>
                <a:spcPts val="0"/>
              </a:spcAft>
              <a:buClr>
                <a:schemeClr val="lt1"/>
              </a:buClr>
              <a:buSzPts val="1600"/>
              <a:buFont typeface="Arial"/>
              <a:buNone/>
            </a:pPr>
            <a:r>
              <a:rPr lang="en-US" sz="1600">
                <a:solidFill>
                  <a:schemeClr val="lt1"/>
                </a:solidFill>
                <a:latin typeface="Calibri"/>
                <a:ea typeface="Calibri"/>
                <a:cs typeface="Calibri"/>
                <a:sym typeface="Calibri"/>
              </a:rPr>
              <a:t> </a:t>
            </a:r>
            <a:endParaRPr sz="1600">
              <a:solidFill>
                <a:schemeClr val="lt1"/>
              </a:solidFill>
              <a:latin typeface="Calibri"/>
              <a:ea typeface="Calibri"/>
              <a:cs typeface="Calibri"/>
              <a:sym typeface="Calibri"/>
            </a:endParaRPr>
          </a:p>
          <a:p>
            <a:pPr indent="-127000" lvl="0" marL="228600" marR="0" rtl="0" algn="l">
              <a:lnSpc>
                <a:spcPct val="150000"/>
              </a:lnSpc>
              <a:spcBef>
                <a:spcPts val="1000"/>
              </a:spcBef>
              <a:spcAft>
                <a:spcPts val="0"/>
              </a:spcAft>
              <a:buClr>
                <a:schemeClr val="lt1"/>
              </a:buClr>
              <a:buSzPts val="1600"/>
              <a:buFont typeface="Arial"/>
              <a:buNone/>
            </a:pPr>
            <a:r>
              <a:t/>
            </a:r>
            <a:endParaRPr sz="1600">
              <a:solidFill>
                <a:schemeClr val="lt1"/>
              </a:solidFill>
              <a:latin typeface="Calibri"/>
              <a:ea typeface="Calibri"/>
              <a:cs typeface="Calibri"/>
              <a:sym typeface="Calibri"/>
            </a:endParaRPr>
          </a:p>
          <a:p>
            <a:pPr indent="-127000" lvl="0" marL="228600" marR="0" rtl="0" algn="l">
              <a:lnSpc>
                <a:spcPct val="150000"/>
              </a:lnSpc>
              <a:spcBef>
                <a:spcPts val="1000"/>
              </a:spcBef>
              <a:spcAft>
                <a:spcPts val="0"/>
              </a:spcAft>
              <a:buClr>
                <a:schemeClr val="lt1"/>
              </a:buClr>
              <a:buSzPts val="1600"/>
              <a:buFont typeface="Arial"/>
              <a:buNone/>
            </a:pPr>
            <a:r>
              <a:t/>
            </a:r>
            <a:endParaRPr sz="1600">
              <a:solidFill>
                <a:schemeClr val="lt1"/>
              </a:solidFill>
              <a:latin typeface="Calibri"/>
              <a:ea typeface="Calibri"/>
              <a:cs typeface="Calibri"/>
              <a:sym typeface="Calibri"/>
            </a:endParaRPr>
          </a:p>
          <a:p>
            <a:pPr indent="0" lvl="0" marL="0" marR="0" rtl="0" algn="l">
              <a:lnSpc>
                <a:spcPct val="150000"/>
              </a:lnSpc>
              <a:spcBef>
                <a:spcPts val="1000"/>
              </a:spcBef>
              <a:spcAft>
                <a:spcPts val="0"/>
              </a:spcAft>
              <a:buClr>
                <a:schemeClr val="lt1"/>
              </a:buClr>
              <a:buSzPts val="1600"/>
              <a:buFont typeface="Arial"/>
              <a:buNone/>
            </a:pPr>
            <a:r>
              <a:rPr lang="en-US" sz="1600">
                <a:solidFill>
                  <a:schemeClr val="lt1"/>
                </a:solidFill>
                <a:latin typeface="Calibri"/>
                <a:ea typeface="Calibri"/>
                <a:cs typeface="Calibri"/>
                <a:sym typeface="Calibri"/>
              </a:rPr>
              <a:t>There is no negatives. </a:t>
            </a:r>
            <a:endParaRPr/>
          </a:p>
          <a:p>
            <a:pPr indent="0" lvl="0" marL="0" marR="0" rtl="0" algn="l">
              <a:lnSpc>
                <a:spcPct val="150000"/>
              </a:lnSpc>
              <a:spcBef>
                <a:spcPts val="1000"/>
              </a:spcBef>
              <a:spcAft>
                <a:spcPts val="0"/>
              </a:spcAft>
              <a:buClr>
                <a:schemeClr val="lt1"/>
              </a:buClr>
              <a:buSzPts val="1600"/>
              <a:buFont typeface="Arial"/>
              <a:buNone/>
            </a:pPr>
            <a:r>
              <a:rPr lang="en-US" sz="1600">
                <a:solidFill>
                  <a:schemeClr val="lt1"/>
                </a:solidFill>
                <a:latin typeface="Calibri"/>
                <a:ea typeface="Calibri"/>
                <a:cs typeface="Calibri"/>
                <a:sym typeface="Calibri"/>
              </a:rPr>
              <a:t>Only when you properly implement an if statement.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96">
                                            <p:txEl>
                                              <p:pRg end="0" st="0"/>
                                            </p:txEl>
                                          </p:spTgt>
                                        </p:tgtEl>
                                        <p:attrNameLst>
                                          <p:attrName>style.visibility</p:attrName>
                                        </p:attrNameLst>
                                      </p:cBhvr>
                                      <p:to>
                                        <p:strVal val="visible"/>
                                      </p:to>
                                    </p:set>
                                    <p:animEffect filter="fade" transition="in">
                                      <p:cBhvr>
                                        <p:cTn dur="500"/>
                                        <p:tgtEl>
                                          <p:spTgt spid="596">
                                            <p:txEl>
                                              <p:pRg end="0" st="0"/>
                                            </p:txEl>
                                          </p:spTgt>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597">
                                            <p:txEl>
                                              <p:pRg end="0" st="0"/>
                                            </p:txEl>
                                          </p:spTgt>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597">
                                            <p:txEl>
                                              <p:pRg end="1" st="1"/>
                                            </p:txEl>
                                          </p:spTgt>
                                        </p:tgtEl>
                                        <p:attrNameLst>
                                          <p:attrName>style.visibility</p:attrName>
                                        </p:attrNameLst>
                                      </p:cBhvr>
                                      <p:to>
                                        <p:strVal val="visible"/>
                                      </p:to>
                                    </p:set>
                                  </p:childTnLst>
                                </p:cTn>
                              </p:par>
                            </p:childTnLst>
                          </p:cTn>
                        </p:par>
                        <p:par>
                          <p:cTn fill="hold">
                            <p:stCondLst>
                              <p:cond delay="502"/>
                            </p:stCondLst>
                            <p:childTnLst>
                              <p:par>
                                <p:cTn fill="hold" nodeType="afterEffect" presetClass="entr" presetID="1" presetSubtype="0">
                                  <p:stCondLst>
                                    <p:cond delay="0"/>
                                  </p:stCondLst>
                                  <p:childTnLst>
                                    <p:set>
                                      <p:cBhvr>
                                        <p:cTn dur="1" fill="hold">
                                          <p:stCondLst>
                                            <p:cond delay="0"/>
                                          </p:stCondLst>
                                        </p:cTn>
                                        <p:tgtEl>
                                          <p:spTgt spid="597">
                                            <p:txEl>
                                              <p:pRg end="2" st="2"/>
                                            </p:txEl>
                                          </p:spTgt>
                                        </p:tgtEl>
                                        <p:attrNameLst>
                                          <p:attrName>style.visibility</p:attrName>
                                        </p:attrNameLst>
                                      </p:cBhvr>
                                      <p:to>
                                        <p:strVal val="visible"/>
                                      </p:to>
                                    </p:set>
                                  </p:childTnLst>
                                </p:cTn>
                              </p:par>
                            </p:childTnLst>
                          </p:cTn>
                        </p:par>
                        <p:par>
                          <p:cTn fill="hold">
                            <p:stCondLst>
                              <p:cond delay="503"/>
                            </p:stCondLst>
                            <p:childTnLst>
                              <p:par>
                                <p:cTn fill="hold" nodeType="afterEffect" presetClass="entr" presetID="1" presetSubtype="0">
                                  <p:stCondLst>
                                    <p:cond delay="0"/>
                                  </p:stCondLst>
                                  <p:childTnLst>
                                    <p:set>
                                      <p:cBhvr>
                                        <p:cTn dur="1" fill="hold">
                                          <p:stCondLst>
                                            <p:cond delay="0"/>
                                          </p:stCondLst>
                                        </p:cTn>
                                        <p:tgtEl>
                                          <p:spTgt spid="597">
                                            <p:txEl>
                                              <p:pRg end="3" st="3"/>
                                            </p:txEl>
                                          </p:spTgt>
                                        </p:tgtEl>
                                        <p:attrNameLst>
                                          <p:attrName>style.visibility</p:attrName>
                                        </p:attrNameLst>
                                      </p:cBhvr>
                                      <p:to>
                                        <p:strVal val="visible"/>
                                      </p:to>
                                    </p:set>
                                  </p:childTnLst>
                                </p:cTn>
                              </p:par>
                            </p:childTnLst>
                          </p:cTn>
                        </p:par>
                        <p:par>
                          <p:cTn fill="hold">
                            <p:stCondLst>
                              <p:cond delay="504"/>
                            </p:stCondLst>
                            <p:childTnLst>
                              <p:par>
                                <p:cTn fill="hold" nodeType="afterEffect" presetClass="entr" presetID="1" presetSubtype="0">
                                  <p:stCondLst>
                                    <p:cond delay="0"/>
                                  </p:stCondLst>
                                  <p:childTnLst>
                                    <p:set>
                                      <p:cBhvr>
                                        <p:cTn dur="1" fill="hold">
                                          <p:stCondLst>
                                            <p:cond delay="0"/>
                                          </p:stCondLst>
                                        </p:cTn>
                                        <p:tgtEl>
                                          <p:spTgt spid="597">
                                            <p:txEl>
                                              <p:pRg end="4" st="4"/>
                                            </p:txEl>
                                          </p:spTgt>
                                        </p:tgtEl>
                                        <p:attrNameLst>
                                          <p:attrName>style.visibility</p:attrName>
                                        </p:attrNameLst>
                                      </p:cBhvr>
                                      <p:to>
                                        <p:strVal val="visible"/>
                                      </p:to>
                                    </p:set>
                                  </p:childTnLst>
                                </p:cTn>
                              </p:par>
                            </p:childTnLst>
                          </p:cTn>
                        </p:par>
                        <p:par>
                          <p:cTn fill="hold">
                            <p:stCondLst>
                              <p:cond delay="505"/>
                            </p:stCondLst>
                            <p:childTnLst>
                              <p:par>
                                <p:cTn fill="hold" nodeType="afterEffect" presetClass="entr" presetID="1" presetSubtype="0">
                                  <p:stCondLst>
                                    <p:cond delay="0"/>
                                  </p:stCondLst>
                                  <p:childTnLst>
                                    <p:set>
                                      <p:cBhvr>
                                        <p:cTn dur="1" fill="hold">
                                          <p:stCondLst>
                                            <p:cond delay="0"/>
                                          </p:stCondLst>
                                        </p:cTn>
                                        <p:tgtEl>
                                          <p:spTgt spid="597">
                                            <p:txEl>
                                              <p:pRg end="5" st="5"/>
                                            </p:txEl>
                                          </p:spTgt>
                                        </p:tgtEl>
                                        <p:attrNameLst>
                                          <p:attrName>style.visibility</p:attrName>
                                        </p:attrNameLst>
                                      </p:cBhvr>
                                      <p:to>
                                        <p:strVal val="visible"/>
                                      </p:to>
                                    </p:set>
                                  </p:childTnLst>
                                </p:cTn>
                              </p:par>
                            </p:childTnLst>
                          </p:cTn>
                        </p:par>
                        <p:par>
                          <p:cTn fill="hold">
                            <p:stCondLst>
                              <p:cond delay="506"/>
                            </p:stCondLst>
                            <p:childTnLst>
                              <p:par>
                                <p:cTn fill="hold" nodeType="afterEffect" presetClass="entr" presetID="1" presetSubtype="0">
                                  <p:stCondLst>
                                    <p:cond delay="0"/>
                                  </p:stCondLst>
                                  <p:childTnLst>
                                    <p:set>
                                      <p:cBhvr>
                                        <p:cTn dur="1" fill="hold">
                                          <p:stCondLst>
                                            <p:cond delay="0"/>
                                          </p:stCondLst>
                                        </p:cTn>
                                        <p:tgtEl>
                                          <p:spTgt spid="597">
                                            <p:txEl>
                                              <p:pRg end="6" st="6"/>
                                            </p:txEl>
                                          </p:spTgt>
                                        </p:tgtEl>
                                        <p:attrNameLst>
                                          <p:attrName>style.visibility</p:attrName>
                                        </p:attrNameLst>
                                      </p:cBhvr>
                                      <p:to>
                                        <p:strVal val="visible"/>
                                      </p:to>
                                    </p:set>
                                  </p:childTnLst>
                                </p:cTn>
                              </p:par>
                            </p:childTnLst>
                          </p:cTn>
                        </p:par>
                        <p:par>
                          <p:cTn fill="hold">
                            <p:stCondLst>
                              <p:cond delay="507"/>
                            </p:stCondLst>
                            <p:childTnLst>
                              <p:par>
                                <p:cTn fill="hold" nodeType="afterEffect" presetClass="entr" presetID="10" presetSubtype="0">
                                  <p:stCondLst>
                                    <p:cond delay="0"/>
                                  </p:stCondLst>
                                  <p:childTnLst>
                                    <p:set>
                                      <p:cBhvr>
                                        <p:cTn dur="1" fill="hold">
                                          <p:stCondLst>
                                            <p:cond delay="0"/>
                                          </p:stCondLst>
                                        </p:cTn>
                                        <p:tgtEl>
                                          <p:spTgt spid="598">
                                            <p:txEl>
                                              <p:pRg end="0" st="0"/>
                                            </p:txEl>
                                          </p:spTgt>
                                        </p:tgtEl>
                                        <p:attrNameLst>
                                          <p:attrName>style.visibility</p:attrName>
                                        </p:attrNameLst>
                                      </p:cBhvr>
                                      <p:to>
                                        <p:strVal val="visible"/>
                                      </p:to>
                                    </p:set>
                                    <p:animEffect filter="fade" transition="in">
                                      <p:cBhvr>
                                        <p:cTn dur="500"/>
                                        <p:tgtEl>
                                          <p:spTgt spid="598">
                                            <p:txEl>
                                              <p:pRg end="0" st="0"/>
                                            </p:txEl>
                                          </p:spTgt>
                                        </p:tgtEl>
                                      </p:cBhvr>
                                    </p:animEffect>
                                  </p:childTnLst>
                                </p:cTn>
                              </p:par>
                            </p:childTnLst>
                          </p:cTn>
                        </p:par>
                        <p:par>
                          <p:cTn fill="hold">
                            <p:stCondLst>
                              <p:cond delay="1007"/>
                            </p:stCondLst>
                            <p:childTnLst>
                              <p:par>
                                <p:cTn fill="hold" nodeType="afterEffect" presetClass="entr" presetID="10" presetSubtype="0">
                                  <p:stCondLst>
                                    <p:cond delay="4000"/>
                                  </p:stCondLst>
                                  <p:childTnLst>
                                    <p:set>
                                      <p:cBhvr>
                                        <p:cTn dur="1" fill="hold">
                                          <p:stCondLst>
                                            <p:cond delay="0"/>
                                          </p:stCondLst>
                                        </p:cTn>
                                        <p:tgtEl>
                                          <p:spTgt spid="601"/>
                                        </p:tgtEl>
                                        <p:attrNameLst>
                                          <p:attrName>style.visibility</p:attrName>
                                        </p:attrNameLst>
                                      </p:cBhvr>
                                      <p:to>
                                        <p:strVal val="visible"/>
                                      </p:to>
                                    </p:set>
                                    <p:animEffect filter="fade" transition="in">
                                      <p:cBhvr>
                                        <p:cTn dur="500"/>
                                        <p:tgtEl>
                                          <p:spTgt spid="6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13"/>
          <p:cNvSpPr txBox="1"/>
          <p:nvPr>
            <p:ph type="title"/>
          </p:nvPr>
        </p:nvSpPr>
        <p:spPr>
          <a:xfrm>
            <a:off x="594519" y="0"/>
            <a:ext cx="11002962" cy="118903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600"/>
              <a:buFont typeface="Calibri"/>
              <a:buNone/>
            </a:pPr>
            <a:r>
              <a:rPr lang="en-US"/>
              <a:t>C# OR PYTHON</a:t>
            </a:r>
            <a:endParaRPr/>
          </a:p>
        </p:txBody>
      </p:sp>
      <p:sp>
        <p:nvSpPr>
          <p:cNvPr id="607" name="Google Shape;607;p13"/>
          <p:cNvSpPr txBox="1"/>
          <p:nvPr>
            <p:ph idx="1" type="body"/>
          </p:nvPr>
        </p:nvSpPr>
        <p:spPr>
          <a:xfrm>
            <a:off x="469107" y="1827972"/>
            <a:ext cx="5157787" cy="494506"/>
          </a:xfrm>
          <a:prstGeom prst="rect">
            <a:avLst/>
          </a:prstGeom>
          <a:noFill/>
          <a:ln>
            <a:noFill/>
          </a:ln>
        </p:spPr>
        <p:txBody>
          <a:bodyPr anchorCtr="0" anchor="ctr" bIns="0" lIns="0" spcFirstLastPara="1" rIns="0" wrap="square" tIns="0">
            <a:normAutofit/>
          </a:bodyPr>
          <a:lstStyle/>
          <a:p>
            <a:pPr indent="0" lvl="0" marL="0" rtl="0" algn="l">
              <a:lnSpc>
                <a:spcPct val="150000"/>
              </a:lnSpc>
              <a:spcBef>
                <a:spcPts val="0"/>
              </a:spcBef>
              <a:spcAft>
                <a:spcPts val="0"/>
              </a:spcAft>
              <a:buClr>
                <a:srgbClr val="E3E3E3"/>
              </a:buClr>
              <a:buSzPts val="2400"/>
              <a:buNone/>
            </a:pPr>
            <a:r>
              <a:rPr lang="en-US">
                <a:solidFill>
                  <a:srgbClr val="E3E3E3"/>
                </a:solidFill>
                <a:latin typeface="Quattrocento Sans"/>
                <a:ea typeface="Quattrocento Sans"/>
                <a:cs typeface="Quattrocento Sans"/>
                <a:sym typeface="Quattrocento Sans"/>
              </a:rPr>
              <a:t>C#</a:t>
            </a:r>
            <a:endParaRPr/>
          </a:p>
        </p:txBody>
      </p:sp>
      <p:sp>
        <p:nvSpPr>
          <p:cNvPr id="608" name="Google Shape;608;p13"/>
          <p:cNvSpPr txBox="1"/>
          <p:nvPr>
            <p:ph idx="2" type="body"/>
          </p:nvPr>
        </p:nvSpPr>
        <p:spPr>
          <a:xfrm>
            <a:off x="443705" y="2783715"/>
            <a:ext cx="5157787" cy="3684588"/>
          </a:xfrm>
          <a:prstGeom prst="rect">
            <a:avLst/>
          </a:prstGeom>
          <a:noFill/>
          <a:ln>
            <a:noFill/>
          </a:ln>
        </p:spPr>
        <p:txBody>
          <a:bodyPr anchorCtr="0" anchor="t" bIns="0" lIns="0" spcFirstLastPara="1" rIns="0" wrap="square" tIns="0">
            <a:normAutofit/>
          </a:bodyPr>
          <a:lstStyle/>
          <a:p>
            <a:pPr indent="-228600" lvl="0" marL="228600" rtl="0" algn="l">
              <a:lnSpc>
                <a:spcPct val="150000"/>
              </a:lnSpc>
              <a:spcBef>
                <a:spcPts val="0"/>
              </a:spcBef>
              <a:spcAft>
                <a:spcPts val="0"/>
              </a:spcAft>
              <a:buClr>
                <a:schemeClr val="lt1"/>
              </a:buClr>
              <a:buSzPts val="1600"/>
              <a:buFont typeface="Calibri"/>
              <a:buChar char="-"/>
            </a:pPr>
            <a:r>
              <a:rPr lang="en-US"/>
              <a:t>Fast </a:t>
            </a:r>
            <a:endParaRPr/>
          </a:p>
          <a:p>
            <a:pPr indent="-228600" lvl="0" marL="228600" rtl="0" algn="l">
              <a:lnSpc>
                <a:spcPct val="150000"/>
              </a:lnSpc>
              <a:spcBef>
                <a:spcPts val="1000"/>
              </a:spcBef>
              <a:spcAft>
                <a:spcPts val="0"/>
              </a:spcAft>
              <a:buClr>
                <a:schemeClr val="lt1"/>
              </a:buClr>
              <a:buSzPts val="1600"/>
              <a:buFont typeface="Calibri"/>
              <a:buChar char="-"/>
            </a:pPr>
            <a:r>
              <a:rPr lang="en-US"/>
              <a:t>Experience  </a:t>
            </a:r>
            <a:endParaRPr/>
          </a:p>
          <a:p>
            <a:pPr indent="-228600" lvl="0" marL="228600" rtl="0" algn="l">
              <a:lnSpc>
                <a:spcPct val="150000"/>
              </a:lnSpc>
              <a:spcBef>
                <a:spcPts val="1000"/>
              </a:spcBef>
              <a:spcAft>
                <a:spcPts val="0"/>
              </a:spcAft>
              <a:buClr>
                <a:schemeClr val="lt1"/>
              </a:buClr>
              <a:buSzPts val="1600"/>
              <a:buFont typeface="Calibri"/>
              <a:buChar char="-"/>
            </a:pPr>
            <a:r>
              <a:rPr lang="en-US"/>
              <a:t>More difficult to maintain/write</a:t>
            </a:r>
            <a:endParaRPr/>
          </a:p>
          <a:p>
            <a:pPr indent="-228600" lvl="0" marL="228600" rtl="0" algn="l">
              <a:lnSpc>
                <a:spcPct val="150000"/>
              </a:lnSpc>
              <a:spcBef>
                <a:spcPts val="1000"/>
              </a:spcBef>
              <a:spcAft>
                <a:spcPts val="0"/>
              </a:spcAft>
              <a:buClr>
                <a:schemeClr val="lt1"/>
              </a:buClr>
              <a:buSzPts val="1600"/>
              <a:buFont typeface="Calibri"/>
              <a:buChar char="-"/>
            </a:pPr>
            <a:r>
              <a:rPr lang="en-US"/>
              <a:t>Object-oriented</a:t>
            </a:r>
            <a:endParaRPr/>
          </a:p>
          <a:p>
            <a:pPr indent="-127000" lvl="0" marL="228600" rtl="0" algn="l">
              <a:lnSpc>
                <a:spcPct val="150000"/>
              </a:lnSpc>
              <a:spcBef>
                <a:spcPts val="1000"/>
              </a:spcBef>
              <a:spcAft>
                <a:spcPts val="0"/>
              </a:spcAft>
              <a:buClr>
                <a:schemeClr val="lt1"/>
              </a:buClr>
              <a:buSzPts val="1600"/>
              <a:buFont typeface="Calibri"/>
              <a:buNone/>
            </a:pPr>
            <a:r>
              <a:t/>
            </a:r>
            <a:endParaRPr/>
          </a:p>
        </p:txBody>
      </p:sp>
      <p:sp>
        <p:nvSpPr>
          <p:cNvPr id="609" name="Google Shape;609;p13"/>
          <p:cNvSpPr txBox="1"/>
          <p:nvPr>
            <p:ph idx="3" type="body"/>
          </p:nvPr>
        </p:nvSpPr>
        <p:spPr>
          <a:xfrm>
            <a:off x="6588055" y="1827972"/>
            <a:ext cx="5183188" cy="494506"/>
          </a:xfrm>
          <a:prstGeom prst="rect">
            <a:avLst/>
          </a:prstGeom>
          <a:noFill/>
          <a:ln>
            <a:noFill/>
          </a:ln>
        </p:spPr>
        <p:txBody>
          <a:bodyPr anchorCtr="0" anchor="ctr" bIns="0" lIns="0" spcFirstLastPara="1" rIns="0" wrap="square" tIns="0">
            <a:normAutofit/>
          </a:bodyPr>
          <a:lstStyle/>
          <a:p>
            <a:pPr indent="0" lvl="0" marL="0" rtl="0" algn="l">
              <a:lnSpc>
                <a:spcPct val="150000"/>
              </a:lnSpc>
              <a:spcBef>
                <a:spcPts val="0"/>
              </a:spcBef>
              <a:spcAft>
                <a:spcPts val="0"/>
              </a:spcAft>
              <a:buClr>
                <a:schemeClr val="lt1"/>
              </a:buClr>
              <a:buSzPts val="2400"/>
              <a:buNone/>
            </a:pPr>
            <a:r>
              <a:rPr lang="en-US"/>
              <a:t>Python</a:t>
            </a:r>
            <a:endParaRPr/>
          </a:p>
        </p:txBody>
      </p:sp>
      <p:sp>
        <p:nvSpPr>
          <p:cNvPr id="610" name="Google Shape;610;p13"/>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11" name="Google Shape;611;p13"/>
          <p:cNvSpPr/>
          <p:nvPr/>
        </p:nvSpPr>
        <p:spPr>
          <a:xfrm>
            <a:off x="10214317" y="6468303"/>
            <a:ext cx="1334952" cy="352727"/>
          </a:xfrm>
          <a:prstGeom prst="rect">
            <a:avLst/>
          </a:prstGeom>
          <a:solidFill>
            <a:srgbClr val="3A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 name="Google Shape;612;p13"/>
          <p:cNvSpPr txBox="1"/>
          <p:nvPr/>
        </p:nvSpPr>
        <p:spPr>
          <a:xfrm>
            <a:off x="6439694" y="2799062"/>
            <a:ext cx="5157787" cy="3684588"/>
          </a:xfrm>
          <a:prstGeom prst="rect">
            <a:avLst/>
          </a:prstGeom>
          <a:noFill/>
          <a:ln>
            <a:noFill/>
          </a:ln>
        </p:spPr>
        <p:txBody>
          <a:bodyPr anchorCtr="0" anchor="t" bIns="0" lIns="0" spcFirstLastPara="1" rIns="0" wrap="square" tIns="0">
            <a:normAutofit/>
          </a:bodyPr>
          <a:lstStyle/>
          <a:p>
            <a:pPr indent="-228600" lvl="0" marL="228600" marR="0" rtl="0" algn="l">
              <a:lnSpc>
                <a:spcPct val="150000"/>
              </a:lnSpc>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object-oriented </a:t>
            </a:r>
            <a:endParaRPr/>
          </a:p>
          <a:p>
            <a:pPr indent="-228600" lvl="0" marL="228600" marR="0" rtl="0" algn="l">
              <a:lnSpc>
                <a:spcPct val="150000"/>
              </a:lnSpc>
              <a:spcBef>
                <a:spcPts val="100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dynamically-interpreted   </a:t>
            </a:r>
            <a:endParaRPr/>
          </a:p>
          <a:p>
            <a:pPr indent="-228600" lvl="0" marL="228600" marR="0" rtl="0" algn="l">
              <a:lnSpc>
                <a:spcPct val="150000"/>
              </a:lnSpc>
              <a:spcBef>
                <a:spcPts val="100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Fewer keywords</a:t>
            </a:r>
            <a:endParaRPr sz="1600">
              <a:solidFill>
                <a:schemeClr val="lt1"/>
              </a:solidFill>
              <a:latin typeface="Calibri"/>
              <a:ea typeface="Calibri"/>
              <a:cs typeface="Calibri"/>
              <a:sym typeface="Calibri"/>
            </a:endParaRPr>
          </a:p>
          <a:p>
            <a:pPr indent="-228600" lvl="0" marL="228600" marR="0" rtl="0" algn="l">
              <a:lnSpc>
                <a:spcPct val="150000"/>
              </a:lnSpc>
              <a:spcBef>
                <a:spcPts val="100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object-oriented</a:t>
            </a:r>
            <a:endParaRPr/>
          </a:p>
          <a:p>
            <a:pPr indent="-228600" lvl="0" marL="228600" marR="0" rtl="0" algn="l">
              <a:lnSpc>
                <a:spcPct val="150000"/>
              </a:lnSpc>
              <a:spcBef>
                <a:spcPts val="100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Slow</a:t>
            </a:r>
            <a:endParaRPr/>
          </a:p>
          <a:p>
            <a:pPr indent="0" lvl="0" marL="0" marR="0" rtl="0" algn="l">
              <a:lnSpc>
                <a:spcPct val="150000"/>
              </a:lnSpc>
              <a:spcBef>
                <a:spcPts val="1000"/>
              </a:spcBef>
              <a:spcAft>
                <a:spcPts val="0"/>
              </a:spcAft>
              <a:buClr>
                <a:schemeClr val="lt1"/>
              </a:buClr>
              <a:buSzPts val="1600"/>
              <a:buFont typeface="Arial"/>
              <a:buNone/>
            </a:pPr>
            <a:r>
              <a:rPr lang="en-US" sz="1600">
                <a:solidFill>
                  <a:schemeClr val="lt1"/>
                </a:solidFill>
                <a:latin typeface="Calibri"/>
                <a:ea typeface="Calibri"/>
                <a:cs typeface="Calibri"/>
                <a:sym typeface="Calibri"/>
              </a:rPr>
              <a:t> </a:t>
            </a:r>
            <a:endParaRPr sz="1600">
              <a:solidFill>
                <a:schemeClr val="lt1"/>
              </a:solidFill>
              <a:latin typeface="Calibri"/>
              <a:ea typeface="Calibri"/>
              <a:cs typeface="Calibri"/>
              <a:sym typeface="Calibri"/>
            </a:endParaRPr>
          </a:p>
          <a:p>
            <a:pPr indent="-127000" lvl="0" marL="228600" marR="0" rtl="0" algn="l">
              <a:lnSpc>
                <a:spcPct val="150000"/>
              </a:lnSpc>
              <a:spcBef>
                <a:spcPts val="1000"/>
              </a:spcBef>
              <a:spcAft>
                <a:spcPts val="0"/>
              </a:spcAft>
              <a:buClr>
                <a:schemeClr val="lt1"/>
              </a:buClr>
              <a:buSzPts val="1600"/>
              <a:buFont typeface="Arial"/>
              <a:buNone/>
            </a:pPr>
            <a:r>
              <a:t/>
            </a:r>
            <a:endParaRPr sz="16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07">
                                            <p:txEl>
                                              <p:pRg end="0" st="0"/>
                                            </p:txEl>
                                          </p:spTgt>
                                        </p:tgtEl>
                                        <p:attrNameLst>
                                          <p:attrName>style.visibility</p:attrName>
                                        </p:attrNameLst>
                                      </p:cBhvr>
                                      <p:to>
                                        <p:strVal val="visible"/>
                                      </p:to>
                                    </p:set>
                                    <p:animEffect filter="fade" transition="in">
                                      <p:cBhvr>
                                        <p:cTn dur="500"/>
                                        <p:tgtEl>
                                          <p:spTgt spid="607">
                                            <p:txEl>
                                              <p:pRg end="0" st="0"/>
                                            </p:txEl>
                                          </p:spTgt>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608">
                                            <p:txEl>
                                              <p:pRg end="0" st="0"/>
                                            </p:txEl>
                                          </p:spTgt>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608">
                                            <p:txEl>
                                              <p:pRg end="1" st="1"/>
                                            </p:txEl>
                                          </p:spTgt>
                                        </p:tgtEl>
                                        <p:attrNameLst>
                                          <p:attrName>style.visibility</p:attrName>
                                        </p:attrNameLst>
                                      </p:cBhvr>
                                      <p:to>
                                        <p:strVal val="visible"/>
                                      </p:to>
                                    </p:set>
                                  </p:childTnLst>
                                </p:cTn>
                              </p:par>
                            </p:childTnLst>
                          </p:cTn>
                        </p:par>
                        <p:par>
                          <p:cTn fill="hold">
                            <p:stCondLst>
                              <p:cond delay="502"/>
                            </p:stCondLst>
                            <p:childTnLst>
                              <p:par>
                                <p:cTn fill="hold" nodeType="afterEffect" presetClass="entr" presetID="1" presetSubtype="0">
                                  <p:stCondLst>
                                    <p:cond delay="0"/>
                                  </p:stCondLst>
                                  <p:childTnLst>
                                    <p:set>
                                      <p:cBhvr>
                                        <p:cTn dur="1" fill="hold">
                                          <p:stCondLst>
                                            <p:cond delay="0"/>
                                          </p:stCondLst>
                                        </p:cTn>
                                        <p:tgtEl>
                                          <p:spTgt spid="608">
                                            <p:txEl>
                                              <p:pRg end="2" st="2"/>
                                            </p:txEl>
                                          </p:spTgt>
                                        </p:tgtEl>
                                        <p:attrNameLst>
                                          <p:attrName>style.visibility</p:attrName>
                                        </p:attrNameLst>
                                      </p:cBhvr>
                                      <p:to>
                                        <p:strVal val="visible"/>
                                      </p:to>
                                    </p:set>
                                  </p:childTnLst>
                                </p:cTn>
                              </p:par>
                            </p:childTnLst>
                          </p:cTn>
                        </p:par>
                        <p:par>
                          <p:cTn fill="hold">
                            <p:stCondLst>
                              <p:cond delay="503"/>
                            </p:stCondLst>
                            <p:childTnLst>
                              <p:par>
                                <p:cTn fill="hold" nodeType="afterEffect" presetClass="entr" presetID="1" presetSubtype="0">
                                  <p:stCondLst>
                                    <p:cond delay="0"/>
                                  </p:stCondLst>
                                  <p:childTnLst>
                                    <p:set>
                                      <p:cBhvr>
                                        <p:cTn dur="1" fill="hold">
                                          <p:stCondLst>
                                            <p:cond delay="0"/>
                                          </p:stCondLst>
                                        </p:cTn>
                                        <p:tgtEl>
                                          <p:spTgt spid="608">
                                            <p:txEl>
                                              <p:pRg end="3" st="3"/>
                                            </p:txEl>
                                          </p:spTgt>
                                        </p:tgtEl>
                                        <p:attrNameLst>
                                          <p:attrName>style.visibility</p:attrName>
                                        </p:attrNameLst>
                                      </p:cBhvr>
                                      <p:to>
                                        <p:strVal val="visible"/>
                                      </p:to>
                                    </p:set>
                                  </p:childTnLst>
                                </p:cTn>
                              </p:par>
                            </p:childTnLst>
                          </p:cTn>
                        </p:par>
                        <p:par>
                          <p:cTn fill="hold">
                            <p:stCondLst>
                              <p:cond delay="504"/>
                            </p:stCondLst>
                            <p:childTnLst>
                              <p:par>
                                <p:cTn fill="hold" nodeType="afterEffect" presetClass="entr" presetID="1" presetSubtype="0">
                                  <p:stCondLst>
                                    <p:cond delay="0"/>
                                  </p:stCondLst>
                                  <p:childTnLst>
                                    <p:set>
                                      <p:cBhvr>
                                        <p:cTn dur="1" fill="hold">
                                          <p:stCondLst>
                                            <p:cond delay="0"/>
                                          </p:stCondLst>
                                        </p:cTn>
                                        <p:tgtEl>
                                          <p:spTgt spid="608">
                                            <p:txEl>
                                              <p:pRg end="4" st="4"/>
                                            </p:txEl>
                                          </p:spTgt>
                                        </p:tgtEl>
                                        <p:attrNameLst>
                                          <p:attrName>style.visibility</p:attrName>
                                        </p:attrNameLst>
                                      </p:cBhvr>
                                      <p:to>
                                        <p:strVal val="visible"/>
                                      </p:to>
                                    </p:set>
                                  </p:childTnLst>
                                </p:cTn>
                              </p:par>
                            </p:childTnLst>
                          </p:cTn>
                        </p:par>
                        <p:par>
                          <p:cTn fill="hold">
                            <p:stCondLst>
                              <p:cond delay="505"/>
                            </p:stCondLst>
                            <p:childTnLst>
                              <p:par>
                                <p:cTn fill="hold" nodeType="afterEffect" presetClass="entr" presetID="10" presetSubtype="0">
                                  <p:stCondLst>
                                    <p:cond delay="15000"/>
                                  </p:stCondLst>
                                  <p:childTnLst>
                                    <p:set>
                                      <p:cBhvr>
                                        <p:cTn dur="1" fill="hold">
                                          <p:stCondLst>
                                            <p:cond delay="0"/>
                                          </p:stCondLst>
                                        </p:cTn>
                                        <p:tgtEl>
                                          <p:spTgt spid="609">
                                            <p:txEl>
                                              <p:pRg end="0" st="0"/>
                                            </p:txEl>
                                          </p:spTgt>
                                        </p:tgtEl>
                                        <p:attrNameLst>
                                          <p:attrName>style.visibility</p:attrName>
                                        </p:attrNameLst>
                                      </p:cBhvr>
                                      <p:to>
                                        <p:strVal val="visible"/>
                                      </p:to>
                                    </p:set>
                                    <p:animEffect filter="fade" transition="in">
                                      <p:cBhvr>
                                        <p:cTn dur="500"/>
                                        <p:tgtEl>
                                          <p:spTgt spid="609">
                                            <p:txEl>
                                              <p:pRg end="0" st="0"/>
                                            </p:txEl>
                                          </p:spTgt>
                                        </p:tgtEl>
                                      </p:cBhvr>
                                    </p:animEffect>
                                  </p:childTnLst>
                                </p:cTn>
                              </p:par>
                            </p:childTnLst>
                          </p:cTn>
                        </p:par>
                        <p:par>
                          <p:cTn fill="hold">
                            <p:stCondLst>
                              <p:cond delay="1005"/>
                            </p:stCondLst>
                            <p:childTnLst>
                              <p:par>
                                <p:cTn fill="hold" nodeType="afterEffect" presetClass="entr" presetID="1" presetSubtype="0">
                                  <p:stCondLst>
                                    <p:cond delay="0"/>
                                  </p:stCondLst>
                                  <p:childTnLst>
                                    <p:set>
                                      <p:cBhvr>
                                        <p:cTn dur="1" fill="hold">
                                          <p:stCondLst>
                                            <p:cond delay="0"/>
                                          </p:stCondLst>
                                        </p:cTn>
                                        <p:tgtEl>
                                          <p:spTgt spid="612">
                                            <p:txEl>
                                              <p:pRg end="0" st="0"/>
                                            </p:txEl>
                                          </p:spTgt>
                                        </p:tgtEl>
                                        <p:attrNameLst>
                                          <p:attrName>style.visibility</p:attrName>
                                        </p:attrNameLst>
                                      </p:cBhvr>
                                      <p:to>
                                        <p:strVal val="visible"/>
                                      </p:to>
                                    </p:set>
                                  </p:childTnLst>
                                </p:cTn>
                              </p:par>
                            </p:childTnLst>
                          </p:cTn>
                        </p:par>
                        <p:par>
                          <p:cTn fill="hold">
                            <p:stCondLst>
                              <p:cond delay="1006"/>
                            </p:stCondLst>
                            <p:childTnLst>
                              <p:par>
                                <p:cTn fill="hold" nodeType="afterEffect" presetClass="entr" presetID="1" presetSubtype="0">
                                  <p:stCondLst>
                                    <p:cond delay="0"/>
                                  </p:stCondLst>
                                  <p:childTnLst>
                                    <p:set>
                                      <p:cBhvr>
                                        <p:cTn dur="1" fill="hold">
                                          <p:stCondLst>
                                            <p:cond delay="0"/>
                                          </p:stCondLst>
                                        </p:cTn>
                                        <p:tgtEl>
                                          <p:spTgt spid="612">
                                            <p:txEl>
                                              <p:pRg end="1" st="1"/>
                                            </p:txEl>
                                          </p:spTgt>
                                        </p:tgtEl>
                                        <p:attrNameLst>
                                          <p:attrName>style.visibility</p:attrName>
                                        </p:attrNameLst>
                                      </p:cBhvr>
                                      <p:to>
                                        <p:strVal val="visible"/>
                                      </p:to>
                                    </p:set>
                                  </p:childTnLst>
                                </p:cTn>
                              </p:par>
                            </p:childTnLst>
                          </p:cTn>
                        </p:par>
                        <p:par>
                          <p:cTn fill="hold">
                            <p:stCondLst>
                              <p:cond delay="1007"/>
                            </p:stCondLst>
                            <p:childTnLst>
                              <p:par>
                                <p:cTn fill="hold" nodeType="afterEffect" presetClass="entr" presetID="1" presetSubtype="0">
                                  <p:stCondLst>
                                    <p:cond delay="0"/>
                                  </p:stCondLst>
                                  <p:childTnLst>
                                    <p:set>
                                      <p:cBhvr>
                                        <p:cTn dur="1" fill="hold">
                                          <p:stCondLst>
                                            <p:cond delay="0"/>
                                          </p:stCondLst>
                                        </p:cTn>
                                        <p:tgtEl>
                                          <p:spTgt spid="612">
                                            <p:txEl>
                                              <p:pRg end="2" st="2"/>
                                            </p:txEl>
                                          </p:spTgt>
                                        </p:tgtEl>
                                        <p:attrNameLst>
                                          <p:attrName>style.visibility</p:attrName>
                                        </p:attrNameLst>
                                      </p:cBhvr>
                                      <p:to>
                                        <p:strVal val="visible"/>
                                      </p:to>
                                    </p:set>
                                  </p:childTnLst>
                                </p:cTn>
                              </p:par>
                            </p:childTnLst>
                          </p:cTn>
                        </p:par>
                        <p:par>
                          <p:cTn fill="hold">
                            <p:stCondLst>
                              <p:cond delay="1008"/>
                            </p:stCondLst>
                            <p:childTnLst>
                              <p:par>
                                <p:cTn fill="hold" nodeType="afterEffect" presetClass="entr" presetID="1" presetSubtype="0">
                                  <p:stCondLst>
                                    <p:cond delay="0"/>
                                  </p:stCondLst>
                                  <p:childTnLst>
                                    <p:set>
                                      <p:cBhvr>
                                        <p:cTn dur="1" fill="hold">
                                          <p:stCondLst>
                                            <p:cond delay="0"/>
                                          </p:stCondLst>
                                        </p:cTn>
                                        <p:tgtEl>
                                          <p:spTgt spid="612">
                                            <p:txEl>
                                              <p:pRg end="3" st="3"/>
                                            </p:txEl>
                                          </p:spTgt>
                                        </p:tgtEl>
                                        <p:attrNameLst>
                                          <p:attrName>style.visibility</p:attrName>
                                        </p:attrNameLst>
                                      </p:cBhvr>
                                      <p:to>
                                        <p:strVal val="visible"/>
                                      </p:to>
                                    </p:set>
                                  </p:childTnLst>
                                </p:cTn>
                              </p:par>
                            </p:childTnLst>
                          </p:cTn>
                        </p:par>
                        <p:par>
                          <p:cTn fill="hold">
                            <p:stCondLst>
                              <p:cond delay="1009"/>
                            </p:stCondLst>
                            <p:childTnLst>
                              <p:par>
                                <p:cTn fill="hold" nodeType="afterEffect" presetClass="entr" presetID="1" presetSubtype="0">
                                  <p:stCondLst>
                                    <p:cond delay="0"/>
                                  </p:stCondLst>
                                  <p:childTnLst>
                                    <p:set>
                                      <p:cBhvr>
                                        <p:cTn dur="1" fill="hold">
                                          <p:stCondLst>
                                            <p:cond delay="0"/>
                                          </p:stCondLst>
                                        </p:cTn>
                                        <p:tgtEl>
                                          <p:spTgt spid="612">
                                            <p:txEl>
                                              <p:pRg end="4" st="4"/>
                                            </p:txEl>
                                          </p:spTgt>
                                        </p:tgtEl>
                                        <p:attrNameLst>
                                          <p:attrName>style.visibility</p:attrName>
                                        </p:attrNameLst>
                                      </p:cBhvr>
                                      <p:to>
                                        <p:strVal val="visible"/>
                                      </p:to>
                                    </p:set>
                                  </p:childTnLst>
                                </p:cTn>
                              </p:par>
                            </p:childTnLst>
                          </p:cTn>
                        </p:par>
                        <p:par>
                          <p:cTn fill="hold">
                            <p:stCondLst>
                              <p:cond delay="1010"/>
                            </p:stCondLst>
                            <p:childTnLst>
                              <p:par>
                                <p:cTn fill="hold" nodeType="afterEffect" presetClass="entr" presetID="1" presetSubtype="0">
                                  <p:stCondLst>
                                    <p:cond delay="0"/>
                                  </p:stCondLst>
                                  <p:childTnLst>
                                    <p:set>
                                      <p:cBhvr>
                                        <p:cTn dur="1" fill="hold">
                                          <p:stCondLst>
                                            <p:cond delay="0"/>
                                          </p:stCondLst>
                                        </p:cTn>
                                        <p:tgtEl>
                                          <p:spTgt spid="612">
                                            <p:txEl>
                                              <p:pRg end="5" st="5"/>
                                            </p:txEl>
                                          </p:spTgt>
                                        </p:tgtEl>
                                        <p:attrNameLst>
                                          <p:attrName>style.visibility</p:attrName>
                                        </p:attrNameLst>
                                      </p:cBhvr>
                                      <p:to>
                                        <p:strVal val="visible"/>
                                      </p:to>
                                    </p:set>
                                  </p:childTnLst>
                                </p:cTn>
                              </p:par>
                            </p:childTnLst>
                          </p:cTn>
                        </p:par>
                        <p:par>
                          <p:cTn fill="hold">
                            <p:stCondLst>
                              <p:cond delay="1011"/>
                            </p:stCondLst>
                            <p:childTnLst>
                              <p:par>
                                <p:cTn fill="hold" nodeType="afterEffect" presetClass="entr" presetID="1" presetSubtype="0">
                                  <p:stCondLst>
                                    <p:cond delay="0"/>
                                  </p:stCondLst>
                                  <p:childTnLst>
                                    <p:set>
                                      <p:cBhvr>
                                        <p:cTn dur="1" fill="hold">
                                          <p:stCondLst>
                                            <p:cond delay="0"/>
                                          </p:stCondLst>
                                        </p:cTn>
                                        <p:tgtEl>
                                          <p:spTgt spid="61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14"/>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Iphone Floating taking image" id="618" name="Google Shape;618;p14"/>
          <p:cNvPicPr preferRelativeResize="0"/>
          <p:nvPr>
            <p:ph idx="2" type="pic"/>
          </p:nvPr>
        </p:nvPicPr>
        <p:blipFill rotWithShape="1">
          <a:blip r:embed="rId3">
            <a:alphaModFix/>
          </a:blip>
          <a:srcRect b="0" l="0" r="0" t="0"/>
          <a:stretch/>
        </p:blipFill>
        <p:spPr>
          <a:xfrm flipH="1">
            <a:off x="6096000" y="24714"/>
            <a:ext cx="6072122" cy="6858000"/>
          </a:xfrm>
          <a:prstGeom prst="parallelogram">
            <a:avLst>
              <a:gd fmla="val 25000" name="adj"/>
            </a:avLst>
          </a:prstGeom>
          <a:noFill/>
          <a:ln>
            <a:noFill/>
          </a:ln>
        </p:spPr>
      </p:pic>
      <p:pic>
        <p:nvPicPr>
          <p:cNvPr id="619" name="Google Shape;619;p14"/>
          <p:cNvPicPr preferRelativeResize="0"/>
          <p:nvPr/>
        </p:nvPicPr>
        <p:blipFill rotWithShape="1">
          <a:blip r:embed="rId4">
            <a:alphaModFix/>
          </a:blip>
          <a:srcRect b="14281" l="12300" r="11220" t="0"/>
          <a:stretch/>
        </p:blipFill>
        <p:spPr>
          <a:xfrm>
            <a:off x="6350696" y="1202983"/>
            <a:ext cx="5642521" cy="3837378"/>
          </a:xfrm>
          <a:prstGeom prst="rect">
            <a:avLst/>
          </a:prstGeom>
          <a:noFill/>
          <a:ln>
            <a:noFill/>
          </a:ln>
        </p:spPr>
      </p:pic>
      <p:sp>
        <p:nvSpPr>
          <p:cNvPr id="620" name="Google Shape;620;p14"/>
          <p:cNvSpPr/>
          <p:nvPr/>
        </p:nvSpPr>
        <p:spPr>
          <a:xfrm flipH="1" rot="10800000">
            <a:off x="6057900" y="24712"/>
            <a:ext cx="4958308" cy="1372974"/>
          </a:xfrm>
          <a:prstGeom prst="parallelogram">
            <a:avLst>
              <a:gd fmla="val 25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1" name="Google Shape;621;p14"/>
          <p:cNvSpPr/>
          <p:nvPr/>
        </p:nvSpPr>
        <p:spPr>
          <a:xfrm rot="-728654">
            <a:off x="10898722" y="404133"/>
            <a:ext cx="1139025" cy="1628101"/>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2" name="Google Shape;622;p14"/>
          <p:cNvSpPr/>
          <p:nvPr/>
        </p:nvSpPr>
        <p:spPr>
          <a:xfrm flipH="1" rot="10800000">
            <a:off x="7175630" y="5040359"/>
            <a:ext cx="5101599" cy="1867067"/>
          </a:xfrm>
          <a:prstGeom prst="parallelogram">
            <a:avLst>
              <a:gd fmla="val 25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23" name="Google Shape;623;p14"/>
          <p:cNvPicPr preferRelativeResize="0"/>
          <p:nvPr/>
        </p:nvPicPr>
        <p:blipFill rotWithShape="1">
          <a:blip r:embed="rId5">
            <a:alphaModFix/>
          </a:blip>
          <a:srcRect b="0" l="0" r="0" t="0"/>
          <a:stretch/>
        </p:blipFill>
        <p:spPr>
          <a:xfrm>
            <a:off x="7788129" y="246279"/>
            <a:ext cx="2466975" cy="495300"/>
          </a:xfrm>
          <a:prstGeom prst="rect">
            <a:avLst/>
          </a:prstGeom>
          <a:noFill/>
          <a:ln>
            <a:noFill/>
          </a:ln>
        </p:spPr>
      </p:pic>
      <p:pic>
        <p:nvPicPr>
          <p:cNvPr id="624" name="Google Shape;624;p14"/>
          <p:cNvPicPr preferRelativeResize="0"/>
          <p:nvPr/>
        </p:nvPicPr>
        <p:blipFill rotWithShape="1">
          <a:blip r:embed="rId6">
            <a:alphaModFix/>
          </a:blip>
          <a:srcRect b="0" l="0" r="0" t="0"/>
          <a:stretch/>
        </p:blipFill>
        <p:spPr>
          <a:xfrm>
            <a:off x="6340518" y="907708"/>
            <a:ext cx="790575" cy="295275"/>
          </a:xfrm>
          <a:prstGeom prst="rect">
            <a:avLst/>
          </a:prstGeom>
          <a:noFill/>
          <a:ln>
            <a:noFill/>
          </a:ln>
        </p:spPr>
      </p:pic>
      <p:pic>
        <p:nvPicPr>
          <p:cNvPr id="625" name="Google Shape;625;p14"/>
          <p:cNvPicPr preferRelativeResize="0"/>
          <p:nvPr/>
        </p:nvPicPr>
        <p:blipFill rotWithShape="1">
          <a:blip r:embed="rId6">
            <a:alphaModFix/>
          </a:blip>
          <a:srcRect b="0" l="0" r="0" t="0"/>
          <a:stretch/>
        </p:blipFill>
        <p:spPr>
          <a:xfrm>
            <a:off x="6427970" y="118668"/>
            <a:ext cx="790575" cy="295275"/>
          </a:xfrm>
          <a:prstGeom prst="rect">
            <a:avLst/>
          </a:prstGeom>
          <a:noFill/>
          <a:ln>
            <a:noFill/>
          </a:ln>
        </p:spPr>
      </p:pic>
      <p:pic>
        <p:nvPicPr>
          <p:cNvPr id="626" name="Google Shape;626;p14"/>
          <p:cNvPicPr preferRelativeResize="0"/>
          <p:nvPr/>
        </p:nvPicPr>
        <p:blipFill rotWithShape="1">
          <a:blip r:embed="rId6">
            <a:alphaModFix/>
          </a:blip>
          <a:srcRect b="0" l="0" r="0" t="0"/>
          <a:stretch/>
        </p:blipFill>
        <p:spPr>
          <a:xfrm>
            <a:off x="10046317" y="1167626"/>
            <a:ext cx="790575" cy="295275"/>
          </a:xfrm>
          <a:prstGeom prst="rect">
            <a:avLst/>
          </a:prstGeom>
          <a:noFill/>
          <a:ln>
            <a:noFill/>
          </a:ln>
        </p:spPr>
      </p:pic>
      <p:pic>
        <p:nvPicPr>
          <p:cNvPr id="627" name="Google Shape;627;p14"/>
          <p:cNvPicPr preferRelativeResize="0"/>
          <p:nvPr/>
        </p:nvPicPr>
        <p:blipFill rotWithShape="1">
          <a:blip r:embed="rId6">
            <a:alphaModFix/>
          </a:blip>
          <a:srcRect b="0" l="0" r="0" t="0"/>
          <a:stretch/>
        </p:blipFill>
        <p:spPr>
          <a:xfrm>
            <a:off x="11153981" y="5876494"/>
            <a:ext cx="790575" cy="295275"/>
          </a:xfrm>
          <a:prstGeom prst="rect">
            <a:avLst/>
          </a:prstGeom>
          <a:noFill/>
          <a:ln>
            <a:noFill/>
          </a:ln>
        </p:spPr>
      </p:pic>
      <p:pic>
        <p:nvPicPr>
          <p:cNvPr id="628" name="Google Shape;628;p14"/>
          <p:cNvPicPr preferRelativeResize="0"/>
          <p:nvPr/>
        </p:nvPicPr>
        <p:blipFill rotWithShape="1">
          <a:blip r:embed="rId6">
            <a:alphaModFix/>
          </a:blip>
          <a:srcRect b="0" l="0" r="0" t="0"/>
          <a:stretch/>
        </p:blipFill>
        <p:spPr>
          <a:xfrm>
            <a:off x="10225633" y="6612151"/>
            <a:ext cx="790575" cy="295275"/>
          </a:xfrm>
          <a:prstGeom prst="rect">
            <a:avLst/>
          </a:prstGeom>
          <a:noFill/>
          <a:ln>
            <a:noFill/>
          </a:ln>
        </p:spPr>
      </p:pic>
      <p:pic>
        <p:nvPicPr>
          <p:cNvPr id="629" name="Google Shape;629;p14"/>
          <p:cNvPicPr preferRelativeResize="0"/>
          <p:nvPr/>
        </p:nvPicPr>
        <p:blipFill rotWithShape="1">
          <a:blip r:embed="rId6">
            <a:alphaModFix/>
          </a:blip>
          <a:srcRect b="0" l="0" r="0" t="0"/>
          <a:stretch/>
        </p:blipFill>
        <p:spPr>
          <a:xfrm>
            <a:off x="7584612" y="6316446"/>
            <a:ext cx="790575" cy="295275"/>
          </a:xfrm>
          <a:prstGeom prst="rect">
            <a:avLst/>
          </a:prstGeom>
          <a:noFill/>
          <a:ln>
            <a:noFill/>
          </a:ln>
        </p:spPr>
      </p:pic>
      <p:pic>
        <p:nvPicPr>
          <p:cNvPr id="630" name="Google Shape;630;p14"/>
          <p:cNvPicPr preferRelativeResize="0"/>
          <p:nvPr/>
        </p:nvPicPr>
        <p:blipFill rotWithShape="1">
          <a:blip r:embed="rId5">
            <a:alphaModFix/>
          </a:blip>
          <a:srcRect b="0" l="0" r="0" t="0"/>
          <a:stretch/>
        </p:blipFill>
        <p:spPr>
          <a:xfrm>
            <a:off x="7768882" y="5218587"/>
            <a:ext cx="2466975" cy="495300"/>
          </a:xfrm>
          <a:prstGeom prst="rect">
            <a:avLst/>
          </a:prstGeom>
          <a:noFill/>
          <a:ln>
            <a:noFill/>
          </a:ln>
        </p:spPr>
      </p:pic>
      <p:pic>
        <p:nvPicPr>
          <p:cNvPr id="631" name="Google Shape;631;p14"/>
          <p:cNvPicPr preferRelativeResize="0"/>
          <p:nvPr/>
        </p:nvPicPr>
        <p:blipFill rotWithShape="1">
          <a:blip r:embed="rId7">
            <a:alphaModFix/>
          </a:blip>
          <a:srcRect b="0" l="37730" r="4703" t="87288"/>
          <a:stretch/>
        </p:blipFill>
        <p:spPr>
          <a:xfrm>
            <a:off x="9049545" y="6413331"/>
            <a:ext cx="361887" cy="224004"/>
          </a:xfrm>
          <a:prstGeom prst="rect">
            <a:avLst/>
          </a:prstGeom>
          <a:noFill/>
          <a:ln>
            <a:noFill/>
          </a:ln>
        </p:spPr>
      </p:pic>
      <p:pic>
        <p:nvPicPr>
          <p:cNvPr id="632" name="Google Shape;632;p14"/>
          <p:cNvPicPr preferRelativeResize="0"/>
          <p:nvPr/>
        </p:nvPicPr>
        <p:blipFill rotWithShape="1">
          <a:blip r:embed="rId7">
            <a:alphaModFix/>
          </a:blip>
          <a:srcRect b="0" l="37730" r="4703" t="87288"/>
          <a:stretch/>
        </p:blipFill>
        <p:spPr>
          <a:xfrm>
            <a:off x="7656659" y="1167626"/>
            <a:ext cx="361887" cy="224004"/>
          </a:xfrm>
          <a:prstGeom prst="rect">
            <a:avLst/>
          </a:prstGeom>
          <a:noFill/>
          <a:ln>
            <a:noFill/>
          </a:ln>
        </p:spPr>
      </p:pic>
      <p:sp>
        <p:nvSpPr>
          <p:cNvPr id="633" name="Google Shape;633;p14"/>
          <p:cNvSpPr/>
          <p:nvPr/>
        </p:nvSpPr>
        <p:spPr>
          <a:xfrm flipH="1">
            <a:off x="6078105" y="16166"/>
            <a:ext cx="6072122" cy="6882714"/>
          </a:xfrm>
          <a:prstGeom prst="parallelogram">
            <a:avLst>
              <a:gd fmla="val 25000" name="adj"/>
            </a:avLst>
          </a:prstGeom>
          <a:gradFill>
            <a:gsLst>
              <a:gs pos="0">
                <a:srgbClr val="01023B">
                  <a:alpha val="49803"/>
                </a:srgbClr>
              </a:gs>
              <a:gs pos="50000">
                <a:srgbClr val="A53F52">
                  <a:alpha val="49803"/>
                </a:srgbClr>
              </a:gs>
              <a:gs pos="100000">
                <a:srgbClr val="E99757">
                  <a:alpha val="49803"/>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4" name="Google Shape;634;p14"/>
          <p:cNvSpPr/>
          <p:nvPr/>
        </p:nvSpPr>
        <p:spPr>
          <a:xfrm rot="-728654">
            <a:off x="11143479" y="1353898"/>
            <a:ext cx="699076" cy="1628101"/>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5" name="Google Shape;635;p14"/>
          <p:cNvSpPr/>
          <p:nvPr/>
        </p:nvSpPr>
        <p:spPr>
          <a:xfrm rot="-728654">
            <a:off x="11356421" y="2431134"/>
            <a:ext cx="699076" cy="1628101"/>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man-giving-presentation" id="636" name="Google Shape;636;p14"/>
          <p:cNvPicPr preferRelativeResize="0"/>
          <p:nvPr/>
        </p:nvPicPr>
        <p:blipFill rotWithShape="1">
          <a:blip r:embed="rId8">
            <a:alphaModFix/>
          </a:blip>
          <a:srcRect b="0" l="7870" r="9978" t="0"/>
          <a:stretch/>
        </p:blipFill>
        <p:spPr>
          <a:xfrm>
            <a:off x="6057900" y="41818"/>
            <a:ext cx="6072122" cy="6858000"/>
          </a:xfrm>
          <a:prstGeom prst="rect">
            <a:avLst/>
          </a:prstGeom>
          <a:noFill/>
          <a:ln>
            <a:noFill/>
          </a:ln>
        </p:spPr>
      </p:pic>
      <p:sp>
        <p:nvSpPr>
          <p:cNvPr id="637" name="Google Shape;637;p14"/>
          <p:cNvSpPr/>
          <p:nvPr/>
        </p:nvSpPr>
        <p:spPr>
          <a:xfrm>
            <a:off x="6083363" y="16166"/>
            <a:ext cx="6092268" cy="7098928"/>
          </a:xfrm>
          <a:prstGeom prst="rect">
            <a:avLst/>
          </a:prstGeom>
          <a:gradFill>
            <a:gsLst>
              <a:gs pos="0">
                <a:srgbClr val="01023B">
                  <a:alpha val="69803"/>
                </a:srgbClr>
              </a:gs>
              <a:gs pos="50000">
                <a:srgbClr val="A53F52">
                  <a:alpha val="69803"/>
                </a:srgbClr>
              </a:gs>
              <a:gs pos="100000">
                <a:srgbClr val="E8995B">
                  <a:alpha val="69803"/>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8" name="Google Shape;638;p14"/>
          <p:cNvSpPr/>
          <p:nvPr/>
        </p:nvSpPr>
        <p:spPr>
          <a:xfrm rot="-6035364">
            <a:off x="1968270" y="2667334"/>
            <a:ext cx="7764143" cy="2197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9" name="Google Shape;639;p14"/>
          <p:cNvSpPr txBox="1"/>
          <p:nvPr>
            <p:ph type="title"/>
          </p:nvPr>
        </p:nvSpPr>
        <p:spPr>
          <a:xfrm>
            <a:off x="584559" y="1787237"/>
            <a:ext cx="5687291" cy="239484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6000"/>
              <a:buFont typeface="Calibri"/>
              <a:buNone/>
            </a:pPr>
            <a:r>
              <a:rPr lang="en-US"/>
              <a:t>GUI</a:t>
            </a:r>
            <a:endParaRPr/>
          </a:p>
        </p:txBody>
      </p:sp>
      <p:sp>
        <p:nvSpPr>
          <p:cNvPr id="640" name="Google Shape;640;p14"/>
          <p:cNvSpPr txBox="1"/>
          <p:nvPr>
            <p:ph idx="1" type="body"/>
          </p:nvPr>
        </p:nvSpPr>
        <p:spPr>
          <a:xfrm>
            <a:off x="590350" y="3429000"/>
            <a:ext cx="5251450" cy="365125"/>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888888"/>
              </a:buClr>
              <a:buSzPts val="2040"/>
              <a:buNone/>
            </a:pPr>
            <a:r>
              <a:rPr lang="en-US" sz="2040"/>
              <a:t>Information about the GUI</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15"/>
          <p:cNvSpPr/>
          <p:nvPr/>
        </p:nvSpPr>
        <p:spPr>
          <a:xfrm>
            <a:off x="0" y="16166"/>
            <a:ext cx="12175631" cy="6841834"/>
          </a:xfrm>
          <a:prstGeom prst="rect">
            <a:avLst/>
          </a:prstGeom>
          <a:gradFill>
            <a:gsLst>
              <a:gs pos="0">
                <a:srgbClr val="01023B">
                  <a:alpha val="69803"/>
                </a:srgbClr>
              </a:gs>
              <a:gs pos="50000">
                <a:srgbClr val="A53F52">
                  <a:alpha val="69803"/>
                </a:srgbClr>
              </a:gs>
              <a:gs pos="100000">
                <a:srgbClr val="E8995B">
                  <a:alpha val="69803"/>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6" name="Google Shape;646;p15"/>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47" name="Google Shape;647;p15"/>
          <p:cNvSpPr/>
          <p:nvPr/>
        </p:nvSpPr>
        <p:spPr>
          <a:xfrm>
            <a:off x="10214317" y="6468303"/>
            <a:ext cx="1334952" cy="35272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48" name="Google Shape;648;p15"/>
          <p:cNvPicPr preferRelativeResize="0"/>
          <p:nvPr/>
        </p:nvPicPr>
        <p:blipFill rotWithShape="1">
          <a:blip r:embed="rId3">
            <a:alphaModFix/>
          </a:blip>
          <a:srcRect b="0" l="0" r="0" t="0"/>
          <a:stretch/>
        </p:blipFill>
        <p:spPr>
          <a:xfrm>
            <a:off x="4166242" y="358337"/>
            <a:ext cx="3859515" cy="2113068"/>
          </a:xfrm>
          <a:prstGeom prst="rect">
            <a:avLst/>
          </a:prstGeom>
          <a:noFill/>
          <a:ln>
            <a:noFill/>
          </a:ln>
          <a:effectLst>
            <a:outerShdw blurRad="190500" rotWithShape="0" algn="tl">
              <a:srgbClr val="000000">
                <a:alpha val="69803"/>
              </a:srgbClr>
            </a:outerShdw>
          </a:effectLst>
        </p:spPr>
      </p:pic>
      <p:pic>
        <p:nvPicPr>
          <p:cNvPr id="649" name="Google Shape;649;p15"/>
          <p:cNvPicPr preferRelativeResize="0"/>
          <p:nvPr/>
        </p:nvPicPr>
        <p:blipFill rotWithShape="1">
          <a:blip r:embed="rId4">
            <a:alphaModFix/>
          </a:blip>
          <a:srcRect b="0" l="0" r="0" t="0"/>
          <a:stretch/>
        </p:blipFill>
        <p:spPr>
          <a:xfrm>
            <a:off x="727374" y="2860503"/>
            <a:ext cx="4294331" cy="2359117"/>
          </a:xfrm>
          <a:prstGeom prst="rect">
            <a:avLst/>
          </a:prstGeom>
          <a:noFill/>
          <a:ln>
            <a:noFill/>
          </a:ln>
          <a:effectLst>
            <a:outerShdw blurRad="292100" rotWithShape="0" algn="tl" dir="2700000" dist="139700">
              <a:srgbClr val="333333">
                <a:alpha val="64705"/>
              </a:srgbClr>
            </a:outerShdw>
          </a:effectLst>
        </p:spPr>
      </p:pic>
      <p:pic>
        <p:nvPicPr>
          <p:cNvPr id="650" name="Google Shape;650;p15"/>
          <p:cNvPicPr preferRelativeResize="0"/>
          <p:nvPr/>
        </p:nvPicPr>
        <p:blipFill rotWithShape="1">
          <a:blip r:embed="rId5">
            <a:alphaModFix/>
          </a:blip>
          <a:srcRect b="0" l="0" r="0" t="0"/>
          <a:stretch/>
        </p:blipFill>
        <p:spPr>
          <a:xfrm>
            <a:off x="7424523" y="2834270"/>
            <a:ext cx="4346720" cy="2359117"/>
          </a:xfrm>
          <a:prstGeom prst="rect">
            <a:avLst/>
          </a:prstGeom>
          <a:noFill/>
          <a:ln>
            <a:noFill/>
          </a:ln>
          <a:effectLst>
            <a:outerShdw blurRad="292100" rotWithShape="0" algn="tl" dir="2700000" dist="139700">
              <a:srgbClr val="333333">
                <a:alpha val="64705"/>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500"/>
                                        <p:tgtEl>
                                          <p:spTgt spid="6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6750"/>
                                  </p:stCondLst>
                                  <p:childTnLst>
                                    <p:set>
                                      <p:cBhvr>
                                        <p:cTn dur="1" fill="hold">
                                          <p:stCondLst>
                                            <p:cond delay="0"/>
                                          </p:stCondLst>
                                        </p:cTn>
                                        <p:tgtEl>
                                          <p:spTgt spid="649"/>
                                        </p:tgtEl>
                                        <p:attrNameLst>
                                          <p:attrName>style.visibility</p:attrName>
                                        </p:attrNameLst>
                                      </p:cBhvr>
                                      <p:to>
                                        <p:strVal val="visible"/>
                                      </p:to>
                                    </p:set>
                                    <p:animEffect filter="fade" transition="in">
                                      <p:cBhvr>
                                        <p:cTn dur="500"/>
                                        <p:tgtEl>
                                          <p:spTgt spid="6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4750"/>
                                  </p:stCondLst>
                                  <p:childTnLst>
                                    <p:set>
                                      <p:cBhvr>
                                        <p:cTn dur="1" fill="hold">
                                          <p:stCondLst>
                                            <p:cond delay="0"/>
                                          </p:stCondLst>
                                        </p:cTn>
                                        <p:tgtEl>
                                          <p:spTgt spid="650"/>
                                        </p:tgtEl>
                                        <p:attrNameLst>
                                          <p:attrName>style.visibility</p:attrName>
                                        </p:attrNameLst>
                                      </p:cBhvr>
                                      <p:to>
                                        <p:strVal val="visible"/>
                                      </p:to>
                                    </p:set>
                                    <p:animEffect filter="fade" transition="in">
                                      <p:cBhvr>
                                        <p:cTn dur="500"/>
                                        <p:tgtEl>
                                          <p:spTgt spid="6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pic>
        <p:nvPicPr>
          <p:cNvPr descr="Large Image of person at laptop in internet cafe" id="655" name="Google Shape;655;p16"/>
          <p:cNvPicPr preferRelativeResize="0"/>
          <p:nvPr>
            <p:ph idx="2" type="pic"/>
          </p:nvPr>
        </p:nvPicPr>
        <p:blipFill rotWithShape="1">
          <a:blip r:embed="rId3">
            <a:alphaModFix/>
          </a:blip>
          <a:srcRect b="0" l="0" r="0" t="0"/>
          <a:stretch/>
        </p:blipFill>
        <p:spPr>
          <a:xfrm>
            <a:off x="0" y="0"/>
            <a:ext cx="12192000" cy="6858000"/>
          </a:xfrm>
          <a:prstGeom prst="rect">
            <a:avLst/>
          </a:prstGeom>
          <a:noFill/>
          <a:ln>
            <a:noFill/>
          </a:ln>
        </p:spPr>
      </p:pic>
      <p:sp>
        <p:nvSpPr>
          <p:cNvPr id="656" name="Google Shape;656;p16"/>
          <p:cNvSpPr/>
          <p:nvPr/>
        </p:nvSpPr>
        <p:spPr>
          <a:xfrm>
            <a:off x="0" y="0"/>
            <a:ext cx="12191999" cy="6882714"/>
          </a:xfrm>
          <a:prstGeom prst="rect">
            <a:avLst/>
          </a:prstGeom>
          <a:gradFill>
            <a:gsLst>
              <a:gs pos="0">
                <a:srgbClr val="01023B">
                  <a:alpha val="20000"/>
                </a:srgbClr>
              </a:gs>
              <a:gs pos="50000">
                <a:srgbClr val="A53F52">
                  <a:alpha val="20000"/>
                </a:srgbClr>
              </a:gs>
              <a:gs pos="100000">
                <a:srgbClr val="E99757">
                  <a:alpha val="2000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7" name="Google Shape;657;p16"/>
          <p:cNvSpPr/>
          <p:nvPr/>
        </p:nvSpPr>
        <p:spPr>
          <a:xfrm>
            <a:off x="0" y="2855934"/>
            <a:ext cx="4199467" cy="3125507"/>
          </a:xfrm>
          <a:prstGeom prst="rect">
            <a:avLst/>
          </a:prstGeom>
          <a:solidFill>
            <a:srgbClr val="2F33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8" name="Google Shape;658;p16"/>
          <p:cNvSpPr txBox="1"/>
          <p:nvPr>
            <p:ph type="title"/>
          </p:nvPr>
        </p:nvSpPr>
        <p:spPr>
          <a:xfrm>
            <a:off x="154635" y="3324125"/>
            <a:ext cx="3785222" cy="2048931"/>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chemeClr val="lt1"/>
              </a:buClr>
              <a:buSzPts val="2800"/>
              <a:buFont typeface="Calibri"/>
              <a:buNone/>
            </a:pPr>
            <a:r>
              <a:rPr lang="en-US" sz="2800">
                <a:solidFill>
                  <a:schemeClr val="lt1"/>
                </a:solidFill>
                <a:latin typeface="Calibri"/>
                <a:ea typeface="Calibri"/>
                <a:cs typeface="Calibri"/>
                <a:sym typeface="Calibri"/>
              </a:rPr>
              <a:t>ANY QUESTIONS?</a:t>
            </a:r>
            <a:br>
              <a:rPr lang="en-US" sz="7200">
                <a:solidFill>
                  <a:schemeClr val="lt1"/>
                </a:solidFill>
              </a:rPr>
            </a:br>
            <a:br>
              <a:rPr lang="en-US" sz="1200">
                <a:solidFill>
                  <a:schemeClr val="lt1"/>
                </a:solidFill>
                <a:latin typeface="Calibri"/>
                <a:ea typeface="Calibri"/>
                <a:cs typeface="Calibri"/>
                <a:sym typeface="Calibri"/>
              </a:rPr>
            </a:br>
            <a:r>
              <a:rPr lang="en-US" sz="1200">
                <a:solidFill>
                  <a:schemeClr val="lt1"/>
                </a:solidFill>
                <a:latin typeface="Calibri"/>
                <a:ea typeface="Calibri"/>
                <a:cs typeface="Calibri"/>
                <a:sym typeface="Calibri"/>
              </a:rPr>
              <a:t>IF SO, PLEASE EMAIL US ON:</a:t>
            </a:r>
            <a:br>
              <a:rPr lang="en-US" sz="1200">
                <a:solidFill>
                  <a:schemeClr val="lt1"/>
                </a:solidFill>
                <a:latin typeface="Calibri"/>
                <a:ea typeface="Calibri"/>
                <a:cs typeface="Calibri"/>
                <a:sym typeface="Calibri"/>
              </a:rPr>
            </a:br>
            <a:br>
              <a:rPr lang="en-US" sz="1200">
                <a:solidFill>
                  <a:schemeClr val="lt1"/>
                </a:solidFill>
                <a:latin typeface="Calibri"/>
                <a:ea typeface="Calibri"/>
                <a:cs typeface="Calibri"/>
                <a:sym typeface="Calibri"/>
              </a:rPr>
            </a:br>
            <a:r>
              <a:rPr b="1" lang="en-US" sz="1200">
                <a:solidFill>
                  <a:schemeClr val="lt1"/>
                </a:solidFill>
                <a:latin typeface="Calibri"/>
                <a:ea typeface="Calibri"/>
                <a:cs typeface="Calibri"/>
                <a:sym typeface="Calibri"/>
              </a:rPr>
              <a:t>PIM_HELP@BUSINESS.COM</a:t>
            </a:r>
            <a:br>
              <a:rPr lang="en-US" sz="1200">
                <a:solidFill>
                  <a:schemeClr val="lt1"/>
                </a:solidFill>
                <a:latin typeface="Calibri"/>
                <a:ea typeface="Calibri"/>
                <a:cs typeface="Calibri"/>
                <a:sym typeface="Calibri"/>
              </a:rPr>
            </a:br>
            <a:br>
              <a:rPr lang="en-US" sz="1200">
                <a:solidFill>
                  <a:schemeClr val="lt1"/>
                </a:solidFill>
                <a:latin typeface="Calibri"/>
                <a:ea typeface="Calibri"/>
                <a:cs typeface="Calibri"/>
                <a:sym typeface="Calibri"/>
              </a:rPr>
            </a:br>
            <a:r>
              <a:rPr lang="en-US" sz="1200">
                <a:solidFill>
                  <a:schemeClr val="lt1"/>
                </a:solidFill>
                <a:latin typeface="Calibri"/>
                <a:ea typeface="Calibri"/>
                <a:cs typeface="Calibri"/>
                <a:sym typeface="Calibri"/>
              </a:rPr>
              <a:t>OR PHONE US ON:</a:t>
            </a:r>
            <a:br>
              <a:rPr lang="en-US" sz="1200">
                <a:solidFill>
                  <a:schemeClr val="lt1"/>
                </a:solidFill>
                <a:latin typeface="Calibri"/>
                <a:ea typeface="Calibri"/>
                <a:cs typeface="Calibri"/>
                <a:sym typeface="Calibri"/>
              </a:rPr>
            </a:br>
            <a:br>
              <a:rPr lang="en-US" sz="1200">
                <a:solidFill>
                  <a:schemeClr val="lt1"/>
                </a:solidFill>
                <a:latin typeface="Calibri"/>
                <a:ea typeface="Calibri"/>
                <a:cs typeface="Calibri"/>
                <a:sym typeface="Calibri"/>
              </a:rPr>
            </a:br>
            <a:r>
              <a:rPr b="1" lang="en-US" sz="1200">
                <a:solidFill>
                  <a:schemeClr val="lt1"/>
                </a:solidFill>
                <a:latin typeface="Calibri"/>
                <a:ea typeface="Calibri"/>
                <a:cs typeface="Calibri"/>
                <a:sym typeface="Calibri"/>
              </a:rPr>
              <a:t>07539472944</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pic>
        <p:nvPicPr>
          <p:cNvPr descr="Picture placeholder" id="663" name="Google Shape;663;p17"/>
          <p:cNvPicPr preferRelativeResize="0"/>
          <p:nvPr>
            <p:ph idx="2" type="pic"/>
          </p:nvPr>
        </p:nvPicPr>
        <p:blipFill rotWithShape="1">
          <a:blip r:embed="rId3">
            <a:alphaModFix/>
          </a:blip>
          <a:srcRect b="0" l="0" r="0" t="0"/>
          <a:stretch/>
        </p:blipFill>
        <p:spPr>
          <a:xfrm>
            <a:off x="0" y="0"/>
            <a:ext cx="12192000" cy="6858000"/>
          </a:xfrm>
          <a:prstGeom prst="rect">
            <a:avLst/>
          </a:prstGeom>
          <a:noFill/>
          <a:ln>
            <a:noFill/>
          </a:ln>
        </p:spPr>
      </p:pic>
      <p:sp>
        <p:nvSpPr>
          <p:cNvPr id="664" name="Google Shape;664;p17"/>
          <p:cNvSpPr/>
          <p:nvPr/>
        </p:nvSpPr>
        <p:spPr>
          <a:xfrm>
            <a:off x="0" y="-6507"/>
            <a:ext cx="12192000" cy="6858000"/>
          </a:xfrm>
          <a:prstGeom prst="rect">
            <a:avLst/>
          </a:prstGeom>
          <a:gradFill>
            <a:gsLst>
              <a:gs pos="0">
                <a:srgbClr val="01023B">
                  <a:alpha val="69803"/>
                </a:srgbClr>
              </a:gs>
              <a:gs pos="50000">
                <a:srgbClr val="A53F52">
                  <a:alpha val="69803"/>
                </a:srgbClr>
              </a:gs>
              <a:gs pos="100000">
                <a:srgbClr val="E8995B">
                  <a:alpha val="69803"/>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5" name="Google Shape;665;p17"/>
          <p:cNvSpPr txBox="1"/>
          <p:nvPr>
            <p:ph type="title"/>
          </p:nvPr>
        </p:nvSpPr>
        <p:spPr>
          <a:xfrm>
            <a:off x="702365" y="901880"/>
            <a:ext cx="10787270" cy="830649"/>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5400"/>
              <a:buFont typeface="Calibri"/>
              <a:buNone/>
            </a:pPr>
            <a:r>
              <a:rPr lang="en-US" sz="5400">
                <a:solidFill>
                  <a:schemeClr val="lt1"/>
                </a:solidFill>
              </a:rPr>
              <a:t>THANK YOU</a:t>
            </a:r>
            <a:endParaRPr/>
          </a:p>
        </p:txBody>
      </p:sp>
      <p:sp>
        <p:nvSpPr>
          <p:cNvPr id="666" name="Google Shape;666;p17"/>
          <p:cNvSpPr/>
          <p:nvPr/>
        </p:nvSpPr>
        <p:spPr>
          <a:xfrm>
            <a:off x="4308371" y="1802072"/>
            <a:ext cx="353436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WWW.Brainvire.COM</a:t>
            </a:r>
            <a:endParaRPr/>
          </a:p>
        </p:txBody>
      </p:sp>
      <p:pic>
        <p:nvPicPr>
          <p:cNvPr descr="User" id="667" name="Google Shape;667;p17" title="Icon - Presenter Name"/>
          <p:cNvPicPr preferRelativeResize="0"/>
          <p:nvPr/>
        </p:nvPicPr>
        <p:blipFill rotWithShape="1">
          <a:blip r:embed="rId4">
            <a:alphaModFix/>
          </a:blip>
          <a:srcRect b="0" l="0" r="0" t="0"/>
          <a:stretch/>
        </p:blipFill>
        <p:spPr>
          <a:xfrm>
            <a:off x="4308371" y="3061212"/>
            <a:ext cx="558449" cy="558449"/>
          </a:xfrm>
          <a:prstGeom prst="rect">
            <a:avLst/>
          </a:prstGeom>
          <a:noFill/>
          <a:ln>
            <a:noFill/>
          </a:ln>
        </p:spPr>
      </p:pic>
      <p:sp>
        <p:nvSpPr>
          <p:cNvPr id="668" name="Google Shape;668;p17"/>
          <p:cNvSpPr txBox="1"/>
          <p:nvPr/>
        </p:nvSpPr>
        <p:spPr>
          <a:xfrm>
            <a:off x="5103215" y="3061213"/>
            <a:ext cx="3345046" cy="55844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B0F0"/>
              </a:buClr>
              <a:buSzPts val="1800"/>
              <a:buFont typeface="Arial"/>
              <a:buNone/>
            </a:pPr>
            <a:r>
              <a:rPr lang="en-US" sz="1800">
                <a:solidFill>
                  <a:schemeClr val="lt1"/>
                </a:solidFill>
                <a:latin typeface="Calibri"/>
                <a:ea typeface="Calibri"/>
                <a:cs typeface="Calibri"/>
                <a:sym typeface="Calibri"/>
              </a:rPr>
              <a:t>P.I.M Team </a:t>
            </a:r>
            <a:endParaRPr sz="1800" u="none" cap="none" strike="noStrike">
              <a:solidFill>
                <a:schemeClr val="lt1"/>
              </a:solidFill>
              <a:latin typeface="Calibri"/>
              <a:ea typeface="Calibri"/>
              <a:cs typeface="Calibri"/>
              <a:sym typeface="Calibri"/>
            </a:endParaRPr>
          </a:p>
        </p:txBody>
      </p:sp>
      <p:pic>
        <p:nvPicPr>
          <p:cNvPr descr="Smart Phone" id="669" name="Google Shape;669;p17" title="Icon - Presenter Phone Number"/>
          <p:cNvPicPr preferRelativeResize="0"/>
          <p:nvPr/>
        </p:nvPicPr>
        <p:blipFill rotWithShape="1">
          <a:blip r:embed="rId5">
            <a:alphaModFix/>
          </a:blip>
          <a:srcRect b="0" l="0" r="0" t="0"/>
          <a:stretch/>
        </p:blipFill>
        <p:spPr>
          <a:xfrm>
            <a:off x="4308371" y="3965527"/>
            <a:ext cx="558449" cy="558449"/>
          </a:xfrm>
          <a:prstGeom prst="rect">
            <a:avLst/>
          </a:prstGeom>
          <a:noFill/>
          <a:ln>
            <a:noFill/>
          </a:ln>
        </p:spPr>
      </p:pic>
      <p:sp>
        <p:nvSpPr>
          <p:cNvPr id="670" name="Google Shape;670;p17"/>
          <p:cNvSpPr txBox="1"/>
          <p:nvPr/>
        </p:nvSpPr>
        <p:spPr>
          <a:xfrm>
            <a:off x="5103221" y="4006497"/>
            <a:ext cx="3144655" cy="51748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B0F0"/>
              </a:buClr>
              <a:buSzPts val="1800"/>
              <a:buFont typeface="Arial"/>
              <a:buNone/>
            </a:pPr>
            <a:r>
              <a:rPr lang="en-US" sz="1800" u="none" cap="none" strike="noStrike">
                <a:solidFill>
                  <a:schemeClr val="lt1"/>
                </a:solidFill>
                <a:latin typeface="Calibri"/>
                <a:ea typeface="Calibri"/>
                <a:cs typeface="Calibri"/>
                <a:sym typeface="Calibri"/>
              </a:rPr>
              <a:t>+44</a:t>
            </a:r>
            <a:r>
              <a:rPr lang="en-US" sz="1800">
                <a:solidFill>
                  <a:schemeClr val="lt1"/>
                </a:solidFill>
                <a:latin typeface="Calibri"/>
                <a:ea typeface="Calibri"/>
                <a:cs typeface="Calibri"/>
                <a:sym typeface="Calibri"/>
              </a:rPr>
              <a:t>  555‐0199</a:t>
            </a:r>
            <a:endParaRPr sz="1800" u="none" cap="none" strike="noStrike">
              <a:solidFill>
                <a:schemeClr val="lt1"/>
              </a:solidFill>
              <a:latin typeface="Calibri"/>
              <a:ea typeface="Calibri"/>
              <a:cs typeface="Calibri"/>
              <a:sym typeface="Calibri"/>
            </a:endParaRPr>
          </a:p>
        </p:txBody>
      </p:sp>
      <p:pic>
        <p:nvPicPr>
          <p:cNvPr descr="Envelope" id="671" name="Google Shape;671;p17" title="Icon Presenter Email"/>
          <p:cNvPicPr preferRelativeResize="0"/>
          <p:nvPr/>
        </p:nvPicPr>
        <p:blipFill rotWithShape="1">
          <a:blip r:embed="rId6">
            <a:alphaModFix/>
          </a:blip>
          <a:srcRect b="0" l="0" r="0" t="0"/>
          <a:stretch/>
        </p:blipFill>
        <p:spPr>
          <a:xfrm>
            <a:off x="4308371" y="4964360"/>
            <a:ext cx="558449" cy="558449"/>
          </a:xfrm>
          <a:prstGeom prst="rect">
            <a:avLst/>
          </a:prstGeom>
          <a:noFill/>
          <a:ln>
            <a:noFill/>
          </a:ln>
        </p:spPr>
      </p:pic>
      <p:sp>
        <p:nvSpPr>
          <p:cNvPr id="672" name="Google Shape;672;p17"/>
          <p:cNvSpPr txBox="1"/>
          <p:nvPr/>
        </p:nvSpPr>
        <p:spPr>
          <a:xfrm>
            <a:off x="5103221" y="5032398"/>
            <a:ext cx="4071970" cy="35518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B0F0"/>
              </a:buClr>
              <a:buSzPts val="1800"/>
              <a:buFont typeface="Arial"/>
              <a:buNone/>
            </a:pPr>
            <a:r>
              <a:rPr lang="en-US" sz="1800">
                <a:solidFill>
                  <a:schemeClr val="lt1"/>
                </a:solidFill>
                <a:latin typeface="Calibri"/>
                <a:ea typeface="Calibri"/>
                <a:cs typeface="Calibri"/>
                <a:sym typeface="Calibri"/>
              </a:rPr>
              <a:t>MMSQ</a:t>
            </a:r>
            <a:r>
              <a:rPr lang="en-US" sz="1800" u="none" cap="none" strike="noStrike">
                <a:solidFill>
                  <a:schemeClr val="lt1"/>
                </a:solidFill>
                <a:latin typeface="Calibri"/>
                <a:ea typeface="Calibri"/>
                <a:cs typeface="Calibri"/>
                <a:sym typeface="Calibri"/>
              </a:rPr>
              <a:t>@buisness.com</a:t>
            </a:r>
            <a:endParaRPr/>
          </a:p>
        </p:txBody>
      </p:sp>
      <p:pic>
        <p:nvPicPr>
          <p:cNvPr descr="User" id="673" name="Google Shape;673;p17" title="Icon - Presenter Name"/>
          <p:cNvPicPr preferRelativeResize="0"/>
          <p:nvPr/>
        </p:nvPicPr>
        <p:blipFill rotWithShape="1">
          <a:blip r:embed="rId4">
            <a:alphaModFix/>
          </a:blip>
          <a:srcRect b="0" l="0" r="0" t="0"/>
          <a:stretch/>
        </p:blipFill>
        <p:spPr>
          <a:xfrm>
            <a:off x="4545685" y="3067962"/>
            <a:ext cx="463931" cy="463931"/>
          </a:xfrm>
          <a:prstGeom prst="rect">
            <a:avLst/>
          </a:prstGeom>
          <a:noFill/>
          <a:ln>
            <a:noFill/>
          </a:ln>
        </p:spPr>
      </p:pic>
      <p:pic>
        <p:nvPicPr>
          <p:cNvPr descr="User" id="674" name="Google Shape;674;p17" title="Icon - Presenter Name"/>
          <p:cNvPicPr preferRelativeResize="0"/>
          <p:nvPr/>
        </p:nvPicPr>
        <p:blipFill rotWithShape="1">
          <a:blip r:embed="rId4">
            <a:alphaModFix/>
          </a:blip>
          <a:srcRect b="0" l="0" r="0" t="0"/>
          <a:stretch/>
        </p:blipFill>
        <p:spPr>
          <a:xfrm>
            <a:off x="4195522" y="3064587"/>
            <a:ext cx="463931" cy="46393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2"/>
          <p:cNvSpPr txBox="1"/>
          <p:nvPr>
            <p:ph idx="1" type="body"/>
          </p:nvPr>
        </p:nvSpPr>
        <p:spPr>
          <a:xfrm>
            <a:off x="431999" y="2657476"/>
            <a:ext cx="4416225" cy="342186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en-US" sz="3200">
                <a:solidFill>
                  <a:srgbClr val="3F3F3F"/>
                </a:solidFill>
              </a:rPr>
              <a:t>We are P.I.M!</a:t>
            </a:r>
            <a:endParaRPr/>
          </a:p>
          <a:p>
            <a:pPr indent="0" lvl="0" marL="0" rtl="0" algn="l">
              <a:lnSpc>
                <a:spcPct val="100000"/>
              </a:lnSpc>
              <a:spcBef>
                <a:spcPts val="1500"/>
              </a:spcBef>
              <a:spcAft>
                <a:spcPts val="0"/>
              </a:spcAft>
              <a:buSzPts val="1800"/>
              <a:buNone/>
            </a:pPr>
            <a:r>
              <a:rPr lang="en-US"/>
              <a:t>We were hired to take charge of a certain sector called personal information management. </a:t>
            </a:r>
            <a:endParaRPr/>
          </a:p>
          <a:p>
            <a:pPr indent="0" lvl="0" marL="0" rtl="0" algn="l">
              <a:lnSpc>
                <a:spcPct val="100000"/>
              </a:lnSpc>
              <a:spcBef>
                <a:spcPts val="1500"/>
              </a:spcBef>
              <a:spcAft>
                <a:spcPts val="0"/>
              </a:spcAft>
              <a:buSzPts val="1800"/>
              <a:buNone/>
            </a:pPr>
            <a:r>
              <a:rPr lang="en-US"/>
              <a:t>Our end goal is to create a system which stores all personal information securely and efficiently, while keeping it simple for the users.  </a:t>
            </a:r>
            <a:endParaRPr/>
          </a:p>
        </p:txBody>
      </p:sp>
      <p:pic>
        <p:nvPicPr>
          <p:cNvPr descr="A woman walking down the road talking on her phone" id="451" name="Google Shape;451;p2"/>
          <p:cNvPicPr preferRelativeResize="0"/>
          <p:nvPr/>
        </p:nvPicPr>
        <p:blipFill rotWithShape="1">
          <a:blip r:embed="rId3">
            <a:alphaModFix/>
          </a:blip>
          <a:srcRect b="0" l="0" r="0" t="0"/>
          <a:stretch/>
        </p:blipFill>
        <p:spPr>
          <a:xfrm>
            <a:off x="5353050" y="0"/>
            <a:ext cx="6406950" cy="4400548"/>
          </a:xfrm>
          <a:prstGeom prst="rect">
            <a:avLst/>
          </a:prstGeom>
          <a:solidFill>
            <a:schemeClr val="dk1">
              <a:alpha val="69803"/>
            </a:schemeClr>
          </a:solidFill>
          <a:ln>
            <a:noFill/>
          </a:ln>
        </p:spPr>
      </p:pic>
      <p:sp>
        <p:nvSpPr>
          <p:cNvPr id="452" name="Google Shape;452;p2"/>
          <p:cNvSpPr txBox="1"/>
          <p:nvPr>
            <p:ph type="title"/>
          </p:nvPr>
        </p:nvSpPr>
        <p:spPr>
          <a:xfrm>
            <a:off x="5658103" y="3981451"/>
            <a:ext cx="5749483" cy="1343026"/>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3600"/>
              <a:buFont typeface="Arial Black"/>
              <a:buNone/>
            </a:pPr>
            <a:r>
              <a:rPr lang="en-US"/>
              <a:t>About Us</a:t>
            </a:r>
            <a:endParaRPr/>
          </a:p>
        </p:txBody>
      </p:sp>
      <p:cxnSp>
        <p:nvCxnSpPr>
          <p:cNvPr id="453" name="Google Shape;453;p2"/>
          <p:cNvCxnSpPr/>
          <p:nvPr/>
        </p:nvCxnSpPr>
        <p:spPr>
          <a:xfrm>
            <a:off x="5657669" y="5491163"/>
            <a:ext cx="5750421" cy="0"/>
          </a:xfrm>
          <a:prstGeom prst="straightConnector1">
            <a:avLst/>
          </a:prstGeom>
          <a:noFill/>
          <a:ln cap="flat" cmpd="sng" w="9525">
            <a:solidFill>
              <a:schemeClr val="accent1"/>
            </a:solidFill>
            <a:prstDash val="solid"/>
            <a:miter lim="800000"/>
            <a:headEnd len="sm" w="sm" type="none"/>
            <a:tailEnd len="sm" w="sm" type="none"/>
          </a:ln>
        </p:spPr>
      </p:cxnSp>
      <p:sp>
        <p:nvSpPr>
          <p:cNvPr id="454" name="Google Shape;454;p2"/>
          <p:cNvSpPr txBox="1"/>
          <p:nvPr>
            <p:ph idx="3" type="body"/>
          </p:nvPr>
        </p:nvSpPr>
        <p:spPr>
          <a:xfrm>
            <a:off x="5658442" y="5657850"/>
            <a:ext cx="4692058" cy="1119943"/>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US"/>
              <a:t>Who are we? What do we do?</a:t>
            </a:r>
            <a:endParaRPr/>
          </a:p>
        </p:txBody>
      </p:sp>
      <p:sp>
        <p:nvSpPr>
          <p:cNvPr id="455" name="Google Shape;455;p2"/>
          <p:cNvSpPr txBox="1"/>
          <p:nvPr>
            <p:ph idx="12" type="sldNum"/>
          </p:nvPr>
        </p:nvSpPr>
        <p:spPr>
          <a:xfrm>
            <a:off x="11772000" y="6365363"/>
            <a:ext cx="420000" cy="421200"/>
          </a:xfrm>
          <a:prstGeom prst="rect">
            <a:avLst/>
          </a:prstGeom>
          <a:solidFill>
            <a:srgbClr val="F2F2F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95959"/>
              </a:buClr>
              <a:buSzPts val="1200"/>
              <a:buFont typeface="Tahoma"/>
              <a:buNone/>
            </a:pPr>
            <a:fld id="{00000000-1234-1234-1234-123412341234}" type="slidenum">
              <a:rPr b="0" i="0" lang="en-US" sz="1200" u="none" cap="none" strike="noStrike">
                <a:solidFill>
                  <a:srgbClr val="595959"/>
                </a:solidFill>
                <a:latin typeface="Tahoma"/>
                <a:ea typeface="Tahoma"/>
                <a:cs typeface="Tahoma"/>
                <a:sym typeface="Tahoma"/>
              </a:rPr>
              <a:t>‹#›</a:t>
            </a:fld>
            <a:endParaRPr b="0" i="0" sz="1200" u="none" cap="none" strike="noStrike">
              <a:solidFill>
                <a:srgbClr val="595959"/>
              </a:solidFill>
              <a:latin typeface="Tahoma"/>
              <a:ea typeface="Tahoma"/>
              <a:cs typeface="Tahoma"/>
              <a:sym typeface="Tahoma"/>
            </a:endParaRPr>
          </a:p>
        </p:txBody>
      </p:sp>
      <p:sp>
        <p:nvSpPr>
          <p:cNvPr id="456" name="Google Shape;456;p2"/>
          <p:cNvSpPr/>
          <p:nvPr/>
        </p:nvSpPr>
        <p:spPr>
          <a:xfrm>
            <a:off x="5323369" y="0"/>
            <a:ext cx="6418950" cy="6858000"/>
          </a:xfrm>
          <a:prstGeom prst="rect">
            <a:avLst/>
          </a:prstGeom>
          <a:gradFill>
            <a:gsLst>
              <a:gs pos="0">
                <a:srgbClr val="01023B">
                  <a:alpha val="69803"/>
                </a:srgbClr>
              </a:gs>
              <a:gs pos="50000">
                <a:srgbClr val="A53F52">
                  <a:alpha val="69803"/>
                </a:srgbClr>
              </a:gs>
              <a:gs pos="100000">
                <a:srgbClr val="E8995B">
                  <a:alpha val="69803"/>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0">
                                            <p:txEl>
                                              <p:pRg end="0" st="0"/>
                                            </p:txEl>
                                          </p:spTgt>
                                        </p:tgtEl>
                                        <p:attrNameLst>
                                          <p:attrName>style.visibility</p:attrName>
                                        </p:attrNameLst>
                                      </p:cBhvr>
                                      <p:to>
                                        <p:strVal val="visible"/>
                                      </p:to>
                                    </p:set>
                                    <p:animEffect filter="fade" transition="in">
                                      <p:cBhvr>
                                        <p:cTn dur="5000"/>
                                        <p:tgtEl>
                                          <p:spTgt spid="45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0">
                                            <p:txEl>
                                              <p:pRg end="1" st="1"/>
                                            </p:txEl>
                                          </p:spTgt>
                                        </p:tgtEl>
                                        <p:attrNameLst>
                                          <p:attrName>style.visibility</p:attrName>
                                        </p:attrNameLst>
                                      </p:cBhvr>
                                      <p:to>
                                        <p:strVal val="visible"/>
                                      </p:to>
                                    </p:set>
                                    <p:animEffect filter="fade" transition="in">
                                      <p:cBhvr>
                                        <p:cTn dur="5000"/>
                                        <p:tgtEl>
                                          <p:spTgt spid="45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0">
                                            <p:txEl>
                                              <p:pRg end="2" st="2"/>
                                            </p:txEl>
                                          </p:spTgt>
                                        </p:tgtEl>
                                        <p:attrNameLst>
                                          <p:attrName>style.visibility</p:attrName>
                                        </p:attrNameLst>
                                      </p:cBhvr>
                                      <p:to>
                                        <p:strVal val="visible"/>
                                      </p:to>
                                    </p:set>
                                    <p:animEffect filter="fade" transition="in">
                                      <p:cBhvr>
                                        <p:cTn dur="5000"/>
                                        <p:tgtEl>
                                          <p:spTgt spid="45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pic>
        <p:nvPicPr>
          <p:cNvPr descr="Abstract Coding&#10;" id="461" name="Google Shape;461;p3"/>
          <p:cNvPicPr preferRelativeResize="0"/>
          <p:nvPr>
            <p:ph idx="2" type="pic"/>
          </p:nvPr>
        </p:nvPicPr>
        <p:blipFill rotWithShape="1">
          <a:blip r:embed="rId3">
            <a:alphaModFix/>
          </a:blip>
          <a:srcRect b="0" l="0" r="0" t="0"/>
          <a:stretch/>
        </p:blipFill>
        <p:spPr>
          <a:xfrm>
            <a:off x="0" y="0"/>
            <a:ext cx="6096000" cy="6858000"/>
          </a:xfrm>
          <a:prstGeom prst="rect">
            <a:avLst/>
          </a:prstGeom>
          <a:noFill/>
          <a:ln>
            <a:noFill/>
          </a:ln>
        </p:spPr>
      </p:pic>
      <p:sp>
        <p:nvSpPr>
          <p:cNvPr id="462" name="Google Shape;462;p3"/>
          <p:cNvSpPr/>
          <p:nvPr/>
        </p:nvSpPr>
        <p:spPr>
          <a:xfrm>
            <a:off x="0" y="0"/>
            <a:ext cx="6096000" cy="6882714"/>
          </a:xfrm>
          <a:custGeom>
            <a:rect b="b" l="l" r="r" t="t"/>
            <a:pathLst>
              <a:path extrusionOk="0" h="6882714" w="6096000">
                <a:moveTo>
                  <a:pt x="0" y="0"/>
                </a:moveTo>
                <a:lnTo>
                  <a:pt x="6096000" y="0"/>
                </a:lnTo>
                <a:lnTo>
                  <a:pt x="4242486" y="6882714"/>
                </a:lnTo>
                <a:lnTo>
                  <a:pt x="0" y="6858000"/>
                </a:lnTo>
                <a:lnTo>
                  <a:pt x="0" y="0"/>
                </a:lnTo>
                <a:close/>
              </a:path>
            </a:pathLst>
          </a:custGeom>
          <a:gradFill>
            <a:gsLst>
              <a:gs pos="0">
                <a:srgbClr val="01023B">
                  <a:alpha val="69803"/>
                </a:srgbClr>
              </a:gs>
              <a:gs pos="50000">
                <a:srgbClr val="A53F52">
                  <a:alpha val="69803"/>
                </a:srgbClr>
              </a:gs>
              <a:gs pos="100000">
                <a:srgbClr val="E99757">
                  <a:alpha val="69803"/>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63" name="Google Shape;463;p3"/>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4" name="Google Shape;464;p3"/>
          <p:cNvSpPr txBox="1"/>
          <p:nvPr/>
        </p:nvSpPr>
        <p:spPr>
          <a:xfrm>
            <a:off x="5636712" y="3037561"/>
            <a:ext cx="914400" cy="914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eople gathered around a table to discuss business." id="465" name="Google Shape;465;p3"/>
          <p:cNvPicPr preferRelativeResize="0"/>
          <p:nvPr/>
        </p:nvPicPr>
        <p:blipFill rotWithShape="1">
          <a:blip r:embed="rId4">
            <a:alphaModFix/>
          </a:blip>
          <a:srcRect b="0" l="0" r="0" t="0"/>
          <a:stretch/>
        </p:blipFill>
        <p:spPr>
          <a:xfrm>
            <a:off x="7444" y="-343"/>
            <a:ext cx="6125656" cy="6784404"/>
          </a:xfrm>
          <a:prstGeom prst="rect">
            <a:avLst/>
          </a:prstGeom>
          <a:noFill/>
          <a:ln>
            <a:noFill/>
          </a:ln>
        </p:spPr>
      </p:pic>
      <p:sp>
        <p:nvSpPr>
          <p:cNvPr id="466" name="Google Shape;466;p3"/>
          <p:cNvSpPr/>
          <p:nvPr/>
        </p:nvSpPr>
        <p:spPr>
          <a:xfrm>
            <a:off x="40832" y="-240928"/>
            <a:ext cx="6092268" cy="7098928"/>
          </a:xfrm>
          <a:prstGeom prst="rect">
            <a:avLst/>
          </a:prstGeom>
          <a:gradFill>
            <a:gsLst>
              <a:gs pos="0">
                <a:srgbClr val="01023B">
                  <a:alpha val="69803"/>
                </a:srgbClr>
              </a:gs>
              <a:gs pos="50000">
                <a:srgbClr val="A53F52">
                  <a:alpha val="69803"/>
                </a:srgbClr>
              </a:gs>
              <a:gs pos="100000">
                <a:srgbClr val="E8995B">
                  <a:alpha val="69803"/>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 name="Google Shape;467;p3"/>
          <p:cNvSpPr/>
          <p:nvPr/>
        </p:nvSpPr>
        <p:spPr>
          <a:xfrm rot="-4516539">
            <a:off x="2326254" y="2511270"/>
            <a:ext cx="7764143" cy="2197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 name="Google Shape;468;p3"/>
          <p:cNvSpPr txBox="1"/>
          <p:nvPr>
            <p:ph type="title"/>
          </p:nvPr>
        </p:nvSpPr>
        <p:spPr>
          <a:xfrm>
            <a:off x="6551112" y="-79870"/>
            <a:ext cx="5251450" cy="1661297"/>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6000"/>
              <a:buFont typeface="Calibri"/>
              <a:buNone/>
            </a:pPr>
            <a:r>
              <a:rPr lang="en-US"/>
              <a:t>THE TEAM</a:t>
            </a:r>
            <a:endParaRPr/>
          </a:p>
        </p:txBody>
      </p:sp>
      <p:sp>
        <p:nvSpPr>
          <p:cNvPr id="469" name="Google Shape;469;p3"/>
          <p:cNvSpPr txBox="1"/>
          <p:nvPr/>
        </p:nvSpPr>
        <p:spPr>
          <a:xfrm>
            <a:off x="5170728" y="4014072"/>
            <a:ext cx="7682018" cy="276998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i="1" lang="en-US" sz="2800">
                <a:solidFill>
                  <a:schemeClr val="dk1"/>
                </a:solidFill>
                <a:latin typeface="Calibri"/>
                <a:ea typeface="Calibri"/>
                <a:cs typeface="Calibri"/>
                <a:sym typeface="Calibri"/>
              </a:rPr>
              <a:t>Scott</a:t>
            </a:r>
            <a:r>
              <a:rPr lang="en-US" sz="2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Co-ordinator &amp; Completer, Finisher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i="1" lang="en-US" sz="2800">
                <a:solidFill>
                  <a:schemeClr val="dk1"/>
                </a:solidFill>
                <a:latin typeface="Calibri"/>
                <a:ea typeface="Calibri"/>
                <a:cs typeface="Calibri"/>
                <a:sym typeface="Calibri"/>
              </a:rPr>
              <a:t>Glenn</a:t>
            </a:r>
            <a:r>
              <a:rPr lang="en-US" sz="1800">
                <a:solidFill>
                  <a:schemeClr val="dk1"/>
                </a:solidFill>
                <a:latin typeface="Calibri"/>
                <a:ea typeface="Calibri"/>
                <a:cs typeface="Calibri"/>
                <a:sym typeface="Calibri"/>
              </a:rPr>
              <a:t> 		           </a:t>
            </a:r>
            <a:r>
              <a:rPr i="1" lang="en-US" sz="2800">
                <a:solidFill>
                  <a:schemeClr val="dk1"/>
                </a:solidFill>
                <a:latin typeface="Calibri"/>
                <a:ea typeface="Calibri"/>
                <a:cs typeface="Calibri"/>
                <a:sym typeface="Calibri"/>
              </a:rPr>
              <a:t>Callum</a:t>
            </a:r>
            <a:endParaRPr i="1"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Specialist &amp; Shaper   	                      Monitor Evaluator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i="1" lang="en-US" sz="2800">
                <a:solidFill>
                  <a:schemeClr val="dk1"/>
                </a:solidFill>
                <a:latin typeface="Calibri"/>
                <a:ea typeface="Calibri"/>
                <a:cs typeface="Calibri"/>
                <a:sym typeface="Calibri"/>
              </a:rPr>
              <a:t>Tony</a:t>
            </a:r>
            <a:r>
              <a:rPr lang="en-US" sz="1800">
                <a:solidFill>
                  <a:schemeClr val="dk1"/>
                </a:solidFill>
                <a:latin typeface="Calibri"/>
                <a:ea typeface="Calibri"/>
                <a:cs typeface="Calibri"/>
                <a:sym typeface="Calibri"/>
              </a:rPr>
              <a:t> 			                        </a:t>
            </a:r>
            <a:r>
              <a:rPr i="1" lang="en-US" sz="2800">
                <a:solidFill>
                  <a:schemeClr val="dk1"/>
                </a:solidFill>
                <a:latin typeface="Calibri"/>
                <a:ea typeface="Calibri"/>
                <a:cs typeface="Calibri"/>
                <a:sym typeface="Calibri"/>
              </a:rPr>
              <a:t>Dafydd</a:t>
            </a:r>
            <a:endParaRPr i="1"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Resourcer &amp; Plant                                        Team worker &amp; Implementor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 name="Google Shape;470;p3"/>
          <p:cNvSpPr/>
          <p:nvPr/>
        </p:nvSpPr>
        <p:spPr>
          <a:xfrm>
            <a:off x="6436438" y="2196430"/>
            <a:ext cx="1114422" cy="111442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Teacher" id="471" name="Google Shape;471;p3" title="Placeholder Icon"/>
          <p:cNvPicPr preferRelativeResize="0"/>
          <p:nvPr/>
        </p:nvPicPr>
        <p:blipFill rotWithShape="1">
          <a:blip r:embed="rId5">
            <a:alphaModFix/>
          </a:blip>
          <a:srcRect b="0" l="0" r="0" t="0"/>
          <a:stretch/>
        </p:blipFill>
        <p:spPr>
          <a:xfrm>
            <a:off x="6732649" y="2492641"/>
            <a:ext cx="522000" cy="522000"/>
          </a:xfrm>
          <a:prstGeom prst="rect">
            <a:avLst/>
          </a:prstGeom>
          <a:noFill/>
          <a:ln>
            <a:noFill/>
          </a:ln>
        </p:spPr>
      </p:pic>
      <p:sp>
        <p:nvSpPr>
          <p:cNvPr id="472" name="Google Shape;472;p3"/>
          <p:cNvSpPr/>
          <p:nvPr/>
        </p:nvSpPr>
        <p:spPr>
          <a:xfrm>
            <a:off x="9316187" y="2196430"/>
            <a:ext cx="1114422" cy="111442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Group" id="473" name="Google Shape;473;p3" title="Placeholder Icon"/>
          <p:cNvPicPr preferRelativeResize="0"/>
          <p:nvPr/>
        </p:nvPicPr>
        <p:blipFill rotWithShape="1">
          <a:blip r:embed="rId6">
            <a:alphaModFix/>
          </a:blip>
          <a:srcRect b="0" l="0" r="0" t="0"/>
          <a:stretch/>
        </p:blipFill>
        <p:spPr>
          <a:xfrm>
            <a:off x="9612398" y="2492641"/>
            <a:ext cx="522000" cy="522000"/>
          </a:xfrm>
          <a:prstGeom prst="rect">
            <a:avLst/>
          </a:prstGeom>
          <a:noFill/>
          <a:ln>
            <a:noFill/>
          </a:ln>
        </p:spPr>
      </p:pic>
      <p:sp>
        <p:nvSpPr>
          <p:cNvPr id="474" name="Google Shape;474;p3"/>
          <p:cNvSpPr txBox="1"/>
          <p:nvPr>
            <p:ph idx="1" type="body"/>
          </p:nvPr>
        </p:nvSpPr>
        <p:spPr>
          <a:xfrm>
            <a:off x="7404307" y="1170034"/>
            <a:ext cx="5251450" cy="365125"/>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888888"/>
              </a:buClr>
              <a:buSzPts val="2040"/>
              <a:buNone/>
            </a:pPr>
            <a:r>
              <a:rPr lang="en-US" sz="2040"/>
              <a:t>Our roles</a:t>
            </a:r>
            <a:endParaRPr/>
          </a:p>
        </p:txBody>
      </p:sp>
      <p:sp>
        <p:nvSpPr>
          <p:cNvPr id="475" name="Google Shape;475;p3"/>
          <p:cNvSpPr/>
          <p:nvPr/>
        </p:nvSpPr>
        <p:spPr>
          <a:xfrm>
            <a:off x="10214317" y="6468303"/>
            <a:ext cx="1334952" cy="35272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2000"/>
                                        <p:tgtEl>
                                          <p:spTgt spid="4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4"/>
          <p:cNvSpPr/>
          <p:nvPr/>
        </p:nvSpPr>
        <p:spPr>
          <a:xfrm>
            <a:off x="2813052" y="905065"/>
            <a:ext cx="6270987" cy="5810528"/>
          </a:xfrm>
          <a:prstGeom prst="rect">
            <a:avLst/>
          </a:prstGeom>
          <a:gradFill>
            <a:gsLst>
              <a:gs pos="0">
                <a:srgbClr val="01023B">
                  <a:alpha val="69803"/>
                </a:srgbClr>
              </a:gs>
              <a:gs pos="50000">
                <a:srgbClr val="A53F52">
                  <a:alpha val="69803"/>
                </a:srgbClr>
              </a:gs>
              <a:gs pos="100000">
                <a:srgbClr val="E8995B">
                  <a:alpha val="69803"/>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 name="Google Shape;481;p4"/>
          <p:cNvSpPr/>
          <p:nvPr/>
        </p:nvSpPr>
        <p:spPr>
          <a:xfrm>
            <a:off x="0" y="24572"/>
            <a:ext cx="12192000" cy="6849661"/>
          </a:xfrm>
          <a:prstGeom prst="rect">
            <a:avLst/>
          </a:prstGeom>
          <a:gradFill>
            <a:gsLst>
              <a:gs pos="0">
                <a:srgbClr val="01023B">
                  <a:alpha val="69803"/>
                </a:srgbClr>
              </a:gs>
              <a:gs pos="50000">
                <a:srgbClr val="A53F52">
                  <a:alpha val="69803"/>
                </a:srgbClr>
              </a:gs>
              <a:gs pos="100000">
                <a:srgbClr val="E8995B">
                  <a:alpha val="69803"/>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 name="Google Shape;482;p4"/>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3" name="Google Shape;483;p4"/>
          <p:cNvSpPr txBox="1"/>
          <p:nvPr/>
        </p:nvSpPr>
        <p:spPr>
          <a:xfrm>
            <a:off x="5737541" y="3374208"/>
            <a:ext cx="914400" cy="914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84" name="Google Shape;484;p4"/>
          <p:cNvPicPr preferRelativeResize="0"/>
          <p:nvPr/>
        </p:nvPicPr>
        <p:blipFill rotWithShape="1">
          <a:blip r:embed="rId3">
            <a:alphaModFix/>
          </a:blip>
          <a:srcRect b="5730" l="7543" r="9120" t="13577"/>
          <a:stretch/>
        </p:blipFill>
        <p:spPr>
          <a:xfrm>
            <a:off x="3314042" y="1197968"/>
            <a:ext cx="5078775" cy="5330159"/>
          </a:xfrm>
          <a:prstGeom prst="rect">
            <a:avLst/>
          </a:prstGeom>
          <a:noFill/>
          <a:ln>
            <a:noFill/>
          </a:ln>
        </p:spPr>
      </p:pic>
      <p:sp>
        <p:nvSpPr>
          <p:cNvPr id="485" name="Google Shape;485;p4"/>
          <p:cNvSpPr/>
          <p:nvPr/>
        </p:nvSpPr>
        <p:spPr>
          <a:xfrm>
            <a:off x="10214317" y="6468303"/>
            <a:ext cx="1334952" cy="352727"/>
          </a:xfrm>
          <a:prstGeom prst="rect">
            <a:avLst/>
          </a:prstGeom>
          <a:solidFill>
            <a:srgbClr val="57517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6" name="Google Shape;486;p4"/>
          <p:cNvSpPr txBox="1"/>
          <p:nvPr/>
        </p:nvSpPr>
        <p:spPr>
          <a:xfrm>
            <a:off x="340335" y="37281"/>
            <a:ext cx="4018722" cy="573989"/>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Clr>
                <a:schemeClr val="lt1"/>
              </a:buClr>
              <a:buSzPts val="3750"/>
              <a:buFont typeface="Calibri"/>
              <a:buNone/>
            </a:pPr>
            <a:r>
              <a:rPr lang="en-US" sz="3750" cap="none">
                <a:solidFill>
                  <a:schemeClr val="lt1"/>
                </a:solidFill>
                <a:latin typeface="Calibri"/>
                <a:ea typeface="Calibri"/>
                <a:cs typeface="Calibri"/>
                <a:sym typeface="Calibri"/>
              </a:rPr>
              <a:t>BELBIN</a:t>
            </a:r>
            <a:endParaRPr/>
          </a:p>
        </p:txBody>
      </p:sp>
      <p:sp>
        <p:nvSpPr>
          <p:cNvPr id="487" name="Google Shape;487;p4"/>
          <p:cNvSpPr txBox="1"/>
          <p:nvPr/>
        </p:nvSpPr>
        <p:spPr>
          <a:xfrm>
            <a:off x="2827325" y="2662533"/>
            <a:ext cx="648459"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S</a:t>
            </a:r>
            <a:endParaRPr/>
          </a:p>
        </p:txBody>
      </p:sp>
      <p:sp>
        <p:nvSpPr>
          <p:cNvPr id="488" name="Google Shape;488;p4"/>
          <p:cNvSpPr txBox="1"/>
          <p:nvPr/>
        </p:nvSpPr>
        <p:spPr>
          <a:xfrm>
            <a:off x="2827325" y="5513609"/>
            <a:ext cx="648459"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S</a:t>
            </a:r>
            <a:endParaRPr/>
          </a:p>
        </p:txBody>
      </p:sp>
      <p:sp>
        <p:nvSpPr>
          <p:cNvPr id="489" name="Google Shape;489;p4"/>
          <p:cNvSpPr txBox="1"/>
          <p:nvPr/>
        </p:nvSpPr>
        <p:spPr>
          <a:xfrm>
            <a:off x="2827324" y="6072313"/>
            <a:ext cx="648459"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G</a:t>
            </a:r>
            <a:endParaRPr/>
          </a:p>
        </p:txBody>
      </p:sp>
      <p:sp>
        <p:nvSpPr>
          <p:cNvPr id="490" name="Google Shape;490;p4"/>
          <p:cNvSpPr txBox="1"/>
          <p:nvPr/>
        </p:nvSpPr>
        <p:spPr>
          <a:xfrm>
            <a:off x="2824070" y="3256837"/>
            <a:ext cx="648459"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G</a:t>
            </a:r>
            <a:endParaRPr/>
          </a:p>
        </p:txBody>
      </p:sp>
      <p:sp>
        <p:nvSpPr>
          <p:cNvPr id="491" name="Google Shape;491;p4"/>
          <p:cNvSpPr txBox="1"/>
          <p:nvPr/>
        </p:nvSpPr>
        <p:spPr>
          <a:xfrm>
            <a:off x="2837410" y="4393601"/>
            <a:ext cx="648459"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D</a:t>
            </a:r>
            <a:endParaRPr/>
          </a:p>
        </p:txBody>
      </p:sp>
      <p:sp>
        <p:nvSpPr>
          <p:cNvPr id="492" name="Google Shape;492;p4"/>
          <p:cNvSpPr txBox="1"/>
          <p:nvPr/>
        </p:nvSpPr>
        <p:spPr>
          <a:xfrm>
            <a:off x="2835087" y="4989371"/>
            <a:ext cx="648459"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D</a:t>
            </a:r>
            <a:endParaRPr/>
          </a:p>
        </p:txBody>
      </p:sp>
      <p:sp>
        <p:nvSpPr>
          <p:cNvPr id="493" name="Google Shape;493;p4"/>
          <p:cNvSpPr txBox="1"/>
          <p:nvPr/>
        </p:nvSpPr>
        <p:spPr>
          <a:xfrm>
            <a:off x="2816308" y="1534472"/>
            <a:ext cx="648459"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T</a:t>
            </a:r>
            <a:endParaRPr/>
          </a:p>
        </p:txBody>
      </p:sp>
      <p:sp>
        <p:nvSpPr>
          <p:cNvPr id="494" name="Google Shape;494;p4"/>
          <p:cNvSpPr txBox="1"/>
          <p:nvPr/>
        </p:nvSpPr>
        <p:spPr>
          <a:xfrm>
            <a:off x="2829713" y="2115920"/>
            <a:ext cx="648459"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T</a:t>
            </a:r>
            <a:endParaRPr/>
          </a:p>
        </p:txBody>
      </p:sp>
      <p:sp>
        <p:nvSpPr>
          <p:cNvPr id="495" name="Google Shape;495;p4"/>
          <p:cNvSpPr txBox="1"/>
          <p:nvPr/>
        </p:nvSpPr>
        <p:spPr>
          <a:xfrm>
            <a:off x="2813053" y="3834897"/>
            <a:ext cx="648459"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C</a:t>
            </a:r>
            <a:endParaRPr/>
          </a:p>
        </p:txBody>
      </p:sp>
      <p:sp>
        <p:nvSpPr>
          <p:cNvPr id="496" name="Google Shape;496;p4"/>
          <p:cNvSpPr txBox="1"/>
          <p:nvPr>
            <p:ph idx="1" type="body"/>
          </p:nvPr>
        </p:nvSpPr>
        <p:spPr>
          <a:xfrm>
            <a:off x="108533" y="539940"/>
            <a:ext cx="5251450" cy="365125"/>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888888"/>
              </a:buClr>
              <a:buSzPts val="2040"/>
              <a:buNone/>
            </a:pPr>
            <a:r>
              <a:rPr lang="en-US" sz="2040"/>
              <a:t>Team Role Summary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493"/>
                                        </p:tgtEl>
                                        <p:attrNameLst>
                                          <p:attrName>style.visibility</p:attrName>
                                        </p:attrNameLst>
                                      </p:cBhvr>
                                      <p:to>
                                        <p:strVal val="visible"/>
                                      </p:to>
                                    </p:set>
                                    <p:anim calcmode="lin" valueType="num">
                                      <p:cBhvr additive="base">
                                        <p:cTn dur="500"/>
                                        <p:tgtEl>
                                          <p:spTgt spid="493"/>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10000"/>
                                  </p:stCondLst>
                                  <p:childTnLst>
                                    <p:set>
                                      <p:cBhvr>
                                        <p:cTn dur="1" fill="hold">
                                          <p:stCondLst>
                                            <p:cond delay="0"/>
                                          </p:stCondLst>
                                        </p:cTn>
                                        <p:tgtEl>
                                          <p:spTgt spid="494"/>
                                        </p:tgtEl>
                                        <p:attrNameLst>
                                          <p:attrName>style.visibility</p:attrName>
                                        </p:attrNameLst>
                                      </p:cBhvr>
                                      <p:to>
                                        <p:strVal val="visible"/>
                                      </p:to>
                                    </p:set>
                                    <p:anim calcmode="lin" valueType="num">
                                      <p:cBhvr additive="base">
                                        <p:cTn dur="500"/>
                                        <p:tgtEl>
                                          <p:spTgt spid="49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10000"/>
                                  </p:stCondLst>
                                  <p:childTnLst>
                                    <p:set>
                                      <p:cBhvr>
                                        <p:cTn dur="1" fill="hold">
                                          <p:stCondLst>
                                            <p:cond delay="0"/>
                                          </p:stCondLst>
                                        </p:cTn>
                                        <p:tgtEl>
                                          <p:spTgt spid="487"/>
                                        </p:tgtEl>
                                        <p:attrNameLst>
                                          <p:attrName>style.visibility</p:attrName>
                                        </p:attrNameLst>
                                      </p:cBhvr>
                                      <p:to>
                                        <p:strVal val="visible"/>
                                      </p:to>
                                    </p:set>
                                    <p:anim calcmode="lin" valueType="num">
                                      <p:cBhvr additive="base">
                                        <p:cTn dur="500"/>
                                        <p:tgtEl>
                                          <p:spTgt spid="487"/>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4">
                                  <p:stCondLst>
                                    <p:cond delay="10000"/>
                                  </p:stCondLst>
                                  <p:childTnLst>
                                    <p:set>
                                      <p:cBhvr>
                                        <p:cTn dur="1" fill="hold">
                                          <p:stCondLst>
                                            <p:cond delay="0"/>
                                          </p:stCondLst>
                                        </p:cTn>
                                        <p:tgtEl>
                                          <p:spTgt spid="490"/>
                                        </p:tgtEl>
                                        <p:attrNameLst>
                                          <p:attrName>style.visibility</p:attrName>
                                        </p:attrNameLst>
                                      </p:cBhvr>
                                      <p:to>
                                        <p:strVal val="visible"/>
                                      </p:to>
                                    </p:set>
                                    <p:anim calcmode="lin" valueType="num">
                                      <p:cBhvr additive="base">
                                        <p:cTn dur="500"/>
                                        <p:tgtEl>
                                          <p:spTgt spid="490"/>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10000"/>
                                  </p:stCondLst>
                                  <p:childTnLst>
                                    <p:set>
                                      <p:cBhvr>
                                        <p:cTn dur="1" fill="hold">
                                          <p:stCondLst>
                                            <p:cond delay="0"/>
                                          </p:stCondLst>
                                        </p:cTn>
                                        <p:tgtEl>
                                          <p:spTgt spid="495"/>
                                        </p:tgtEl>
                                        <p:attrNameLst>
                                          <p:attrName>style.visibility</p:attrName>
                                        </p:attrNameLst>
                                      </p:cBhvr>
                                      <p:to>
                                        <p:strVal val="visible"/>
                                      </p:to>
                                    </p:set>
                                    <p:anim calcmode="lin" valueType="num">
                                      <p:cBhvr additive="base">
                                        <p:cTn dur="500"/>
                                        <p:tgtEl>
                                          <p:spTgt spid="495"/>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10000"/>
                                  </p:stCondLst>
                                  <p:childTnLst>
                                    <p:set>
                                      <p:cBhvr>
                                        <p:cTn dur="1" fill="hold">
                                          <p:stCondLst>
                                            <p:cond delay="0"/>
                                          </p:stCondLst>
                                        </p:cTn>
                                        <p:tgtEl>
                                          <p:spTgt spid="491"/>
                                        </p:tgtEl>
                                        <p:attrNameLst>
                                          <p:attrName>style.visibility</p:attrName>
                                        </p:attrNameLst>
                                      </p:cBhvr>
                                      <p:to>
                                        <p:strVal val="visible"/>
                                      </p:to>
                                    </p:set>
                                    <p:anim calcmode="lin" valueType="num">
                                      <p:cBhvr additive="base">
                                        <p:cTn dur="500"/>
                                        <p:tgtEl>
                                          <p:spTgt spid="491"/>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10000"/>
                                  </p:stCondLst>
                                  <p:childTnLst>
                                    <p:set>
                                      <p:cBhvr>
                                        <p:cTn dur="1" fill="hold">
                                          <p:stCondLst>
                                            <p:cond delay="0"/>
                                          </p:stCondLst>
                                        </p:cTn>
                                        <p:tgtEl>
                                          <p:spTgt spid="492"/>
                                        </p:tgtEl>
                                        <p:attrNameLst>
                                          <p:attrName>style.visibility</p:attrName>
                                        </p:attrNameLst>
                                      </p:cBhvr>
                                      <p:to>
                                        <p:strVal val="visible"/>
                                      </p:to>
                                    </p:set>
                                    <p:anim calcmode="lin" valueType="num">
                                      <p:cBhvr additive="base">
                                        <p:cTn dur="500"/>
                                        <p:tgtEl>
                                          <p:spTgt spid="492"/>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4">
                                  <p:stCondLst>
                                    <p:cond delay="10000"/>
                                  </p:stCondLst>
                                  <p:childTnLst>
                                    <p:set>
                                      <p:cBhvr>
                                        <p:cTn dur="1" fill="hold">
                                          <p:stCondLst>
                                            <p:cond delay="0"/>
                                          </p:stCondLst>
                                        </p:cTn>
                                        <p:tgtEl>
                                          <p:spTgt spid="488"/>
                                        </p:tgtEl>
                                        <p:attrNameLst>
                                          <p:attrName>style.visibility</p:attrName>
                                        </p:attrNameLst>
                                      </p:cBhvr>
                                      <p:to>
                                        <p:strVal val="visible"/>
                                      </p:to>
                                    </p:set>
                                    <p:anim calcmode="lin" valueType="num">
                                      <p:cBhvr additive="base">
                                        <p:cTn dur="500"/>
                                        <p:tgtEl>
                                          <p:spTgt spid="488"/>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4">
                                  <p:stCondLst>
                                    <p:cond delay="10000"/>
                                  </p:stCondLst>
                                  <p:childTnLst>
                                    <p:set>
                                      <p:cBhvr>
                                        <p:cTn dur="1" fill="hold">
                                          <p:stCondLst>
                                            <p:cond delay="0"/>
                                          </p:stCondLst>
                                        </p:cTn>
                                        <p:tgtEl>
                                          <p:spTgt spid="489"/>
                                        </p:tgtEl>
                                        <p:attrNameLst>
                                          <p:attrName>style.visibility</p:attrName>
                                        </p:attrNameLst>
                                      </p:cBhvr>
                                      <p:to>
                                        <p:strVal val="visible"/>
                                      </p:to>
                                    </p:set>
                                    <p:anim calcmode="lin" valueType="num">
                                      <p:cBhvr additive="base">
                                        <p:cTn dur="500"/>
                                        <p:tgtEl>
                                          <p:spTgt spid="48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pic>
        <p:nvPicPr>
          <p:cNvPr descr="Iphone Floating taking image" id="501" name="Google Shape;501;p5"/>
          <p:cNvPicPr preferRelativeResize="0"/>
          <p:nvPr>
            <p:ph idx="2" type="pic"/>
          </p:nvPr>
        </p:nvPicPr>
        <p:blipFill rotWithShape="1">
          <a:blip r:embed="rId3">
            <a:alphaModFix/>
          </a:blip>
          <a:srcRect b="0" l="0" r="0" t="0"/>
          <a:stretch/>
        </p:blipFill>
        <p:spPr>
          <a:xfrm>
            <a:off x="7518010" y="8185972"/>
            <a:ext cx="6096000" cy="6858000"/>
          </a:xfrm>
          <a:prstGeom prst="parallelogram">
            <a:avLst>
              <a:gd fmla="val 25000" name="adj"/>
            </a:avLst>
          </a:prstGeom>
          <a:noFill/>
          <a:ln>
            <a:noFill/>
          </a:ln>
        </p:spPr>
      </p:pic>
      <p:sp>
        <p:nvSpPr>
          <p:cNvPr id="502" name="Google Shape;502;p5"/>
          <p:cNvSpPr/>
          <p:nvPr/>
        </p:nvSpPr>
        <p:spPr>
          <a:xfrm>
            <a:off x="7518010" y="8161258"/>
            <a:ext cx="6096000" cy="6882714"/>
          </a:xfrm>
          <a:prstGeom prst="parallelogram">
            <a:avLst>
              <a:gd fmla="val 25000" name="adj"/>
            </a:avLst>
          </a:prstGeom>
          <a:gradFill>
            <a:gsLst>
              <a:gs pos="0">
                <a:srgbClr val="01023B">
                  <a:alpha val="49803"/>
                </a:srgbClr>
              </a:gs>
              <a:gs pos="50000">
                <a:srgbClr val="A53F52">
                  <a:alpha val="49803"/>
                </a:srgbClr>
              </a:gs>
              <a:gs pos="100000">
                <a:srgbClr val="E99757">
                  <a:alpha val="49803"/>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 name="Google Shape;503;p5"/>
          <p:cNvSpPr txBox="1"/>
          <p:nvPr>
            <p:ph type="title"/>
          </p:nvPr>
        </p:nvSpPr>
        <p:spPr>
          <a:xfrm>
            <a:off x="6096000" y="534853"/>
            <a:ext cx="5687291" cy="239484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6000"/>
              <a:buFont typeface="Calibri"/>
              <a:buNone/>
            </a:pPr>
            <a:r>
              <a:rPr lang="en-US"/>
              <a:t>QUESTIONS?</a:t>
            </a:r>
            <a:endParaRPr/>
          </a:p>
        </p:txBody>
      </p:sp>
      <p:sp>
        <p:nvSpPr>
          <p:cNvPr id="504" name="Google Shape;504;p5"/>
          <p:cNvSpPr txBox="1"/>
          <p:nvPr>
            <p:ph idx="1" type="body"/>
          </p:nvPr>
        </p:nvSpPr>
        <p:spPr>
          <a:xfrm>
            <a:off x="6147918" y="3054453"/>
            <a:ext cx="5251450" cy="2065085"/>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888888"/>
              </a:buClr>
              <a:buSzPts val="2400"/>
              <a:buNone/>
            </a:pPr>
            <a:r>
              <a:rPr lang="en-US"/>
              <a:t>Up Coming Slides:</a:t>
            </a:r>
            <a:endParaRPr/>
          </a:p>
          <a:p>
            <a:pPr indent="0" lvl="0" marL="0" rtl="0" algn="l">
              <a:lnSpc>
                <a:spcPct val="100000"/>
              </a:lnSpc>
              <a:spcBef>
                <a:spcPts val="1000"/>
              </a:spcBef>
              <a:spcAft>
                <a:spcPts val="0"/>
              </a:spcAft>
              <a:buClr>
                <a:srgbClr val="888888"/>
              </a:buClr>
              <a:buSzPts val="2400"/>
              <a:buNone/>
            </a:pPr>
            <a:r>
              <a:t/>
            </a:r>
            <a:endParaRPr/>
          </a:p>
          <a:p>
            <a:pPr indent="0" lvl="0" marL="0" rtl="0" algn="l">
              <a:lnSpc>
                <a:spcPct val="100000"/>
              </a:lnSpc>
              <a:spcBef>
                <a:spcPts val="1000"/>
              </a:spcBef>
              <a:spcAft>
                <a:spcPts val="0"/>
              </a:spcAft>
              <a:buClr>
                <a:srgbClr val="888888"/>
              </a:buClr>
              <a:buSzPts val="2400"/>
              <a:buNone/>
            </a:pPr>
            <a:r>
              <a:rPr lang="en-US"/>
              <a:t>Quality Assurance </a:t>
            </a:r>
            <a:endParaRPr/>
          </a:p>
          <a:p>
            <a:pPr indent="0" lvl="0" marL="0" rtl="0" algn="l">
              <a:lnSpc>
                <a:spcPct val="100000"/>
              </a:lnSpc>
              <a:spcBef>
                <a:spcPts val="1000"/>
              </a:spcBef>
              <a:spcAft>
                <a:spcPts val="0"/>
              </a:spcAft>
              <a:buClr>
                <a:srgbClr val="888888"/>
              </a:buClr>
              <a:buSzPts val="2400"/>
              <a:buNone/>
            </a:pPr>
            <a:r>
              <a:rPr lang="en-US"/>
              <a:t>Our Policy </a:t>
            </a:r>
            <a:endParaRPr/>
          </a:p>
        </p:txBody>
      </p:sp>
      <p:sp>
        <p:nvSpPr>
          <p:cNvPr id="505" name="Google Shape;505;p5"/>
          <p:cNvSpPr txBox="1"/>
          <p:nvPr>
            <p:ph idx="12" type="sldNum"/>
          </p:nvPr>
        </p:nvSpPr>
        <p:spPr>
          <a:xfrm>
            <a:off x="11399368" y="7539590"/>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6" name="Google Shape;506;p5"/>
          <p:cNvSpPr/>
          <p:nvPr/>
        </p:nvSpPr>
        <p:spPr>
          <a:xfrm>
            <a:off x="10143734" y="6492875"/>
            <a:ext cx="1383701" cy="365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07" name="Google Shape;507;p5"/>
          <p:cNvPicPr preferRelativeResize="0"/>
          <p:nvPr/>
        </p:nvPicPr>
        <p:blipFill rotWithShape="1">
          <a:blip r:embed="rId4">
            <a:alphaModFix/>
          </a:blip>
          <a:srcRect b="0" l="0" r="0" t="0"/>
          <a:stretch/>
        </p:blipFill>
        <p:spPr>
          <a:xfrm flipH="1">
            <a:off x="48945" y="0"/>
            <a:ext cx="5367084"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pic>
        <p:nvPicPr>
          <p:cNvPr descr="Laptop Cafe" id="512" name="Google Shape;512;p6" title="Laptop Cafe"/>
          <p:cNvPicPr preferRelativeResize="0"/>
          <p:nvPr>
            <p:ph idx="3" type="pic"/>
          </p:nvPr>
        </p:nvPicPr>
        <p:blipFill rotWithShape="1">
          <a:blip r:embed="rId3">
            <a:alphaModFix/>
          </a:blip>
          <a:srcRect b="-86" l="23657" r="23657" t="75"/>
          <a:stretch/>
        </p:blipFill>
        <p:spPr>
          <a:xfrm>
            <a:off x="0" y="0"/>
            <a:ext cx="5416550" cy="6857999"/>
          </a:xfrm>
          <a:prstGeom prst="rect">
            <a:avLst/>
          </a:prstGeom>
          <a:noFill/>
          <a:ln>
            <a:noFill/>
          </a:ln>
        </p:spPr>
      </p:pic>
      <p:sp>
        <p:nvSpPr>
          <p:cNvPr id="513" name="Google Shape;513;p6"/>
          <p:cNvSpPr/>
          <p:nvPr/>
        </p:nvSpPr>
        <p:spPr>
          <a:xfrm>
            <a:off x="0" y="11068"/>
            <a:ext cx="5416550" cy="6846932"/>
          </a:xfrm>
          <a:prstGeom prst="rect">
            <a:avLst/>
          </a:prstGeom>
          <a:gradFill>
            <a:gsLst>
              <a:gs pos="0">
                <a:srgbClr val="01023B">
                  <a:alpha val="49803"/>
                </a:srgbClr>
              </a:gs>
              <a:gs pos="50000">
                <a:srgbClr val="A53F52">
                  <a:alpha val="49803"/>
                </a:srgbClr>
              </a:gs>
              <a:gs pos="100000">
                <a:srgbClr val="E99757">
                  <a:alpha val="49803"/>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Google Shape;514;p6"/>
          <p:cNvSpPr txBox="1"/>
          <p:nvPr>
            <p:ph type="title"/>
          </p:nvPr>
        </p:nvSpPr>
        <p:spPr>
          <a:xfrm>
            <a:off x="5767754" y="365125"/>
            <a:ext cx="6043246" cy="573989"/>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3240"/>
              <a:buFont typeface="Calibri"/>
              <a:buNone/>
            </a:pPr>
            <a:r>
              <a:rPr lang="en-US" sz="3240"/>
              <a:t>QUALITY ASSURANCE</a:t>
            </a:r>
            <a:endParaRPr/>
          </a:p>
        </p:txBody>
      </p:sp>
      <p:sp>
        <p:nvSpPr>
          <p:cNvPr id="515" name="Google Shape;515;p6"/>
          <p:cNvSpPr txBox="1"/>
          <p:nvPr>
            <p:ph idx="2" type="body"/>
          </p:nvPr>
        </p:nvSpPr>
        <p:spPr>
          <a:xfrm>
            <a:off x="5767754" y="1003687"/>
            <a:ext cx="6043246" cy="365125"/>
          </a:xfrm>
          <a:prstGeom prst="rect">
            <a:avLst/>
          </a:prstGeom>
          <a:noFill/>
          <a:ln>
            <a:noFill/>
          </a:ln>
        </p:spPr>
        <p:txBody>
          <a:bodyPr anchorCtr="0" anchor="ctr" bIns="45700" lIns="91425" spcFirstLastPara="1" rIns="91425" wrap="square" tIns="45700">
            <a:normAutofit/>
          </a:bodyPr>
          <a:lstStyle/>
          <a:p>
            <a:pPr indent="0" lvl="0" marL="0" rtl="0" algn="l">
              <a:lnSpc>
                <a:spcPct val="130000"/>
              </a:lnSpc>
              <a:spcBef>
                <a:spcPts val="0"/>
              </a:spcBef>
              <a:spcAft>
                <a:spcPts val="0"/>
              </a:spcAft>
              <a:buClr>
                <a:srgbClr val="888888"/>
              </a:buClr>
              <a:buSzPts val="1400"/>
              <a:buNone/>
            </a:pPr>
            <a:r>
              <a:rPr lang="en-US" sz="1400"/>
              <a:t>Documentation of reason</a:t>
            </a:r>
            <a:endParaRPr/>
          </a:p>
        </p:txBody>
      </p:sp>
      <p:sp>
        <p:nvSpPr>
          <p:cNvPr id="516" name="Google Shape;516;p6"/>
          <p:cNvSpPr txBox="1"/>
          <p:nvPr>
            <p:ph idx="1" type="body"/>
          </p:nvPr>
        </p:nvSpPr>
        <p:spPr>
          <a:xfrm>
            <a:off x="5767754" y="1625512"/>
            <a:ext cx="6043246" cy="4636392"/>
          </a:xfrm>
          <a:prstGeom prst="rect">
            <a:avLst/>
          </a:prstGeom>
          <a:noFill/>
          <a:ln>
            <a:noFill/>
          </a:ln>
        </p:spPr>
        <p:txBody>
          <a:bodyPr anchorCtr="0" anchor="t" bIns="45700" lIns="91425" spcFirstLastPara="1" rIns="91425" wrap="square" tIns="45700">
            <a:normAutofit/>
          </a:bodyPr>
          <a:lstStyle/>
          <a:p>
            <a:pPr indent="0" lvl="0" marL="0" rtl="0" algn="l">
              <a:lnSpc>
                <a:spcPct val="130000"/>
              </a:lnSpc>
              <a:spcBef>
                <a:spcPts val="0"/>
              </a:spcBef>
              <a:spcAft>
                <a:spcPts val="0"/>
              </a:spcAft>
              <a:buClr>
                <a:schemeClr val="dk1"/>
              </a:buClr>
              <a:buSzPts val="1360"/>
              <a:buNone/>
            </a:pPr>
            <a:r>
              <a:rPr lang="en-US" sz="1360"/>
              <a:t>Create a Gantt chart that outlines all the tasks that need to be completed. The Gantt chart must have a key to identify what colour means what. For example, green is completed, amber is should be completed by and red is not completed.</a:t>
            </a:r>
            <a:endParaRPr/>
          </a:p>
          <a:p>
            <a:pPr indent="0" lvl="0" marL="0" rtl="0" algn="l">
              <a:lnSpc>
                <a:spcPct val="130000"/>
              </a:lnSpc>
              <a:spcBef>
                <a:spcPts val="1000"/>
              </a:spcBef>
              <a:spcAft>
                <a:spcPts val="0"/>
              </a:spcAft>
              <a:buClr>
                <a:schemeClr val="dk1"/>
              </a:buClr>
              <a:buSzPts val="1360"/>
              <a:buNone/>
            </a:pPr>
            <a:r>
              <a:rPr lang="en-US" sz="1360"/>
              <a:t>GUI will be designed in a way that is easy to understand from outside perspective to where anyone can navigate through the GUI and the GUI will use equal amount of colours. </a:t>
            </a:r>
            <a:endParaRPr/>
          </a:p>
          <a:p>
            <a:pPr indent="0" lvl="0" marL="0" rtl="0" algn="l">
              <a:lnSpc>
                <a:spcPct val="130000"/>
              </a:lnSpc>
              <a:spcBef>
                <a:spcPts val="1000"/>
              </a:spcBef>
              <a:spcAft>
                <a:spcPts val="0"/>
              </a:spcAft>
              <a:buClr>
                <a:schemeClr val="dk1"/>
              </a:buClr>
              <a:buSzPts val="1360"/>
              <a:buNone/>
            </a:pPr>
            <a:r>
              <a:rPr lang="en-US" sz="1360"/>
              <a:t>The users will be directed to the homepage of the GUI it will ask for a Username and Password, this feature must be thoroughly tested to ensure the login system works correctly and is safe and secure. </a:t>
            </a:r>
            <a:endParaRPr/>
          </a:p>
          <a:p>
            <a:pPr indent="0" lvl="0" marL="0" rtl="0" algn="l">
              <a:lnSpc>
                <a:spcPct val="130000"/>
              </a:lnSpc>
              <a:spcBef>
                <a:spcPts val="1000"/>
              </a:spcBef>
              <a:spcAft>
                <a:spcPts val="0"/>
              </a:spcAft>
              <a:buClr>
                <a:schemeClr val="dk1"/>
              </a:buClr>
              <a:buSzPts val="1360"/>
              <a:buNone/>
            </a:pPr>
            <a:r>
              <a:rPr lang="en-US" sz="1360"/>
              <a:t>Admin should be able to login as the admin and have full access to the data within the program whereas the regular user will have restricted access to the information within the program. </a:t>
            </a:r>
            <a:endParaRPr/>
          </a:p>
          <a:p>
            <a:pPr indent="0" lvl="0" marL="0" rtl="0" algn="l">
              <a:lnSpc>
                <a:spcPct val="130000"/>
              </a:lnSpc>
              <a:spcBef>
                <a:spcPts val="1000"/>
              </a:spcBef>
              <a:spcAft>
                <a:spcPts val="0"/>
              </a:spcAft>
              <a:buClr>
                <a:schemeClr val="dk1"/>
              </a:buClr>
              <a:buSzPts val="1360"/>
              <a:buNone/>
            </a:pPr>
            <a:r>
              <a:rPr lang="en-US" sz="1360"/>
              <a:t>The GUI will be tested by each member of the team, to ensure that there are no problems like crashing or leaking important data within the program. </a:t>
            </a:r>
            <a:endParaRPr/>
          </a:p>
          <a:p>
            <a:pPr indent="0" lvl="0" marL="0" rtl="0" algn="l">
              <a:lnSpc>
                <a:spcPct val="130000"/>
              </a:lnSpc>
              <a:spcBef>
                <a:spcPts val="1000"/>
              </a:spcBef>
              <a:spcAft>
                <a:spcPts val="0"/>
              </a:spcAft>
              <a:buClr>
                <a:schemeClr val="dk1"/>
              </a:buClr>
              <a:buSzPts val="1360"/>
              <a:buNone/>
            </a:pPr>
            <a:r>
              <a:t/>
            </a:r>
            <a:endParaRPr sz="1360"/>
          </a:p>
        </p:txBody>
      </p:sp>
      <p:sp>
        <p:nvSpPr>
          <p:cNvPr id="517" name="Google Shape;517;p6"/>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8" name="Google Shape;518;p6"/>
          <p:cNvSpPr/>
          <p:nvPr/>
        </p:nvSpPr>
        <p:spPr>
          <a:xfrm>
            <a:off x="10214317" y="6481003"/>
            <a:ext cx="1334952" cy="35272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xEl>
                                              <p:pRg end="0" st="0"/>
                                            </p:txEl>
                                          </p:spTgt>
                                        </p:tgtEl>
                                        <p:attrNameLst>
                                          <p:attrName>style.visibility</p:attrName>
                                        </p:attrNameLst>
                                      </p:cBhvr>
                                      <p:to>
                                        <p:strVal val="visible"/>
                                      </p:to>
                                    </p:set>
                                    <p:animEffect filter="fade" transition="in">
                                      <p:cBhvr>
                                        <p:cTn dur="1250"/>
                                        <p:tgtEl>
                                          <p:spTgt spid="5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xEl>
                                              <p:pRg end="1" st="1"/>
                                            </p:txEl>
                                          </p:spTgt>
                                        </p:tgtEl>
                                        <p:attrNameLst>
                                          <p:attrName>style.visibility</p:attrName>
                                        </p:attrNameLst>
                                      </p:cBhvr>
                                      <p:to>
                                        <p:strVal val="visible"/>
                                      </p:to>
                                    </p:set>
                                    <p:animEffect filter="fade" transition="in">
                                      <p:cBhvr>
                                        <p:cTn dur="1250"/>
                                        <p:tgtEl>
                                          <p:spTgt spid="5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xEl>
                                              <p:pRg end="2" st="2"/>
                                            </p:txEl>
                                          </p:spTgt>
                                        </p:tgtEl>
                                        <p:attrNameLst>
                                          <p:attrName>style.visibility</p:attrName>
                                        </p:attrNameLst>
                                      </p:cBhvr>
                                      <p:to>
                                        <p:strVal val="visible"/>
                                      </p:to>
                                    </p:set>
                                    <p:animEffect filter="fade" transition="in">
                                      <p:cBhvr>
                                        <p:cTn dur="1250"/>
                                        <p:tgtEl>
                                          <p:spTgt spid="5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xEl>
                                              <p:pRg end="3" st="3"/>
                                            </p:txEl>
                                          </p:spTgt>
                                        </p:tgtEl>
                                        <p:attrNameLst>
                                          <p:attrName>style.visibility</p:attrName>
                                        </p:attrNameLst>
                                      </p:cBhvr>
                                      <p:to>
                                        <p:strVal val="visible"/>
                                      </p:to>
                                    </p:set>
                                    <p:animEffect filter="fade" transition="in">
                                      <p:cBhvr>
                                        <p:cTn dur="1250"/>
                                        <p:tgtEl>
                                          <p:spTgt spid="5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xEl>
                                              <p:pRg end="4" st="4"/>
                                            </p:txEl>
                                          </p:spTgt>
                                        </p:tgtEl>
                                        <p:attrNameLst>
                                          <p:attrName>style.visibility</p:attrName>
                                        </p:attrNameLst>
                                      </p:cBhvr>
                                      <p:to>
                                        <p:strVal val="visible"/>
                                      </p:to>
                                    </p:set>
                                    <p:animEffect filter="fade" transition="in">
                                      <p:cBhvr>
                                        <p:cTn dur="1250"/>
                                        <p:tgtEl>
                                          <p:spTgt spid="5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xEl>
                                              <p:pRg end="5" st="5"/>
                                            </p:txEl>
                                          </p:spTgt>
                                        </p:tgtEl>
                                        <p:attrNameLst>
                                          <p:attrName>style.visibility</p:attrName>
                                        </p:attrNameLst>
                                      </p:cBhvr>
                                      <p:to>
                                        <p:strVal val="visible"/>
                                      </p:to>
                                    </p:set>
                                    <p:animEffect filter="fade" transition="in">
                                      <p:cBhvr>
                                        <p:cTn dur="1250"/>
                                        <p:tgtEl>
                                          <p:spTgt spid="51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pic>
        <p:nvPicPr>
          <p:cNvPr descr="Person using smart Tablet" id="524" name="Google Shape;524;p7"/>
          <p:cNvPicPr preferRelativeResize="0"/>
          <p:nvPr>
            <p:ph idx="2" type="pic"/>
          </p:nvPr>
        </p:nvPicPr>
        <p:blipFill rotWithShape="1">
          <a:blip r:embed="rId3">
            <a:alphaModFix/>
          </a:blip>
          <a:srcRect b="0" l="0" r="0" t="0"/>
          <a:stretch/>
        </p:blipFill>
        <p:spPr>
          <a:xfrm>
            <a:off x="-2" y="-33382"/>
            <a:ext cx="7406905" cy="6866810"/>
          </a:xfrm>
          <a:prstGeom prst="rect">
            <a:avLst/>
          </a:prstGeom>
          <a:noFill/>
          <a:ln>
            <a:noFill/>
          </a:ln>
        </p:spPr>
      </p:pic>
      <p:sp>
        <p:nvSpPr>
          <p:cNvPr id="525" name="Google Shape;525;p7"/>
          <p:cNvSpPr/>
          <p:nvPr/>
        </p:nvSpPr>
        <p:spPr>
          <a:xfrm>
            <a:off x="-1" y="-8810"/>
            <a:ext cx="7406905" cy="6866810"/>
          </a:xfrm>
          <a:custGeom>
            <a:rect b="b" l="l" r="r" t="t"/>
            <a:pathLst>
              <a:path extrusionOk="0" h="6866810" w="7406905">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49803"/>
                </a:srgbClr>
              </a:gs>
              <a:gs pos="50000">
                <a:srgbClr val="A53F52">
                  <a:alpha val="49803"/>
                </a:srgbClr>
              </a:gs>
              <a:gs pos="100000">
                <a:srgbClr val="E99757">
                  <a:alpha val="49803"/>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6" name="Google Shape;526;p7"/>
          <p:cNvSpPr txBox="1"/>
          <p:nvPr>
            <p:ph type="title"/>
          </p:nvPr>
        </p:nvSpPr>
        <p:spPr>
          <a:xfrm>
            <a:off x="7792279" y="365125"/>
            <a:ext cx="4018722" cy="573989"/>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Clr>
                <a:schemeClr val="dk1"/>
              </a:buClr>
              <a:buSzPts val="3200"/>
              <a:buFont typeface="Calibri"/>
              <a:buNone/>
            </a:pPr>
            <a:r>
              <a:rPr lang="en-US"/>
              <a:t>POLICY </a:t>
            </a:r>
            <a:endParaRPr/>
          </a:p>
        </p:txBody>
      </p:sp>
      <p:sp>
        <p:nvSpPr>
          <p:cNvPr id="527" name="Google Shape;527;p7"/>
          <p:cNvSpPr txBox="1"/>
          <p:nvPr>
            <p:ph idx="3" type="body"/>
          </p:nvPr>
        </p:nvSpPr>
        <p:spPr>
          <a:xfrm>
            <a:off x="7819116" y="1003687"/>
            <a:ext cx="3991884" cy="407670"/>
          </a:xfrm>
          <a:prstGeom prst="rect">
            <a:avLst/>
          </a:prstGeom>
          <a:noFill/>
          <a:ln>
            <a:noFill/>
          </a:ln>
        </p:spPr>
        <p:txBody>
          <a:bodyPr anchorCtr="0" anchor="ctr" bIns="45700" lIns="0" spcFirstLastPara="1" rIns="0" wrap="square" tIns="45700">
            <a:normAutofit/>
          </a:bodyPr>
          <a:lstStyle/>
          <a:p>
            <a:pPr indent="0" lvl="0" marL="0" rtl="0" algn="l">
              <a:lnSpc>
                <a:spcPct val="130000"/>
              </a:lnSpc>
              <a:spcBef>
                <a:spcPts val="0"/>
              </a:spcBef>
              <a:spcAft>
                <a:spcPts val="0"/>
              </a:spcAft>
              <a:buClr>
                <a:srgbClr val="888888"/>
              </a:buClr>
              <a:buSzPts val="1700"/>
              <a:buNone/>
            </a:pPr>
            <a:r>
              <a:rPr lang="en-US" sz="1700"/>
              <a:t>Terms &amp; Conditions </a:t>
            </a:r>
            <a:endParaRPr/>
          </a:p>
        </p:txBody>
      </p:sp>
      <p:sp>
        <p:nvSpPr>
          <p:cNvPr id="528" name="Google Shape;528;p7"/>
          <p:cNvSpPr txBox="1"/>
          <p:nvPr>
            <p:ph idx="1" type="body"/>
          </p:nvPr>
        </p:nvSpPr>
        <p:spPr>
          <a:xfrm>
            <a:off x="7792279" y="1625512"/>
            <a:ext cx="4018722" cy="4867364"/>
          </a:xfrm>
          <a:prstGeom prst="rect">
            <a:avLst/>
          </a:prstGeom>
          <a:noFill/>
          <a:ln>
            <a:noFill/>
          </a:ln>
        </p:spPr>
        <p:txBody>
          <a:bodyPr anchorCtr="0" anchor="t" bIns="45700" lIns="0" spcFirstLastPara="1" rIns="0" wrap="square" tIns="45700">
            <a:normAutofit/>
          </a:bodyPr>
          <a:lstStyle/>
          <a:p>
            <a:pPr indent="0" lvl="0" marL="0" rtl="0" algn="l">
              <a:lnSpc>
                <a:spcPct val="130000"/>
              </a:lnSpc>
              <a:spcBef>
                <a:spcPts val="0"/>
              </a:spcBef>
              <a:spcAft>
                <a:spcPts val="0"/>
              </a:spcAft>
              <a:buClr>
                <a:schemeClr val="dk1"/>
              </a:buClr>
              <a:buSzPts val="1162"/>
              <a:buNone/>
            </a:pPr>
            <a:r>
              <a:rPr lang="en-US" sz="1162"/>
              <a:t>Data will be collected, stored and used in a manner that ensures it is relevant, timely, accurate, coherent, transparent and accessible. Everyone in the company must provide all the relevant information before they can even be involved with the company. </a:t>
            </a:r>
            <a:endParaRPr/>
          </a:p>
          <a:p>
            <a:pPr indent="0" lvl="0" marL="0" rtl="0" algn="l">
              <a:lnSpc>
                <a:spcPct val="130000"/>
              </a:lnSpc>
              <a:spcBef>
                <a:spcPts val="500"/>
              </a:spcBef>
              <a:spcAft>
                <a:spcPts val="0"/>
              </a:spcAft>
              <a:buClr>
                <a:schemeClr val="dk1"/>
              </a:buClr>
              <a:buSzPts val="1162"/>
              <a:buNone/>
            </a:pPr>
            <a:r>
              <a:rPr lang="en-US" sz="1162"/>
              <a:t>Data Protection is the safeguarding of the privacy rights of individuals in relation to the processing of personal data. The Data Protection Act lays down strict rules about the way in which personal data and sensitive personal data are collected, accessed, used and disclosed. The data protection acts also permit individuals to access their personal data on request and confer on individuals the right to have their personal data amended if found to be incorrect.</a:t>
            </a:r>
            <a:endParaRPr/>
          </a:p>
          <a:p>
            <a:pPr indent="0" lvl="0" marL="0" rtl="0" algn="l">
              <a:lnSpc>
                <a:spcPct val="130000"/>
              </a:lnSpc>
              <a:spcBef>
                <a:spcPts val="500"/>
              </a:spcBef>
              <a:spcAft>
                <a:spcPts val="0"/>
              </a:spcAft>
              <a:buClr>
                <a:schemeClr val="dk1"/>
              </a:buClr>
              <a:buSzPts val="1162"/>
              <a:buNone/>
            </a:pPr>
            <a:r>
              <a:rPr lang="en-US" sz="1162"/>
              <a:t>Sensitive information must be safeguarded against unauthorised disclosure, modification, access, use, Destruction, or delay in service. Data will be assessed and managed to ensure that it is of a quality that is fit for its purpose.</a:t>
            </a:r>
            <a:endParaRPr/>
          </a:p>
          <a:p>
            <a:pPr indent="0" lvl="0" marL="0" rtl="0" algn="l">
              <a:lnSpc>
                <a:spcPct val="130000"/>
              </a:lnSpc>
              <a:spcBef>
                <a:spcPts val="500"/>
              </a:spcBef>
              <a:spcAft>
                <a:spcPts val="0"/>
              </a:spcAft>
              <a:buClr>
                <a:schemeClr val="dk1"/>
              </a:buClr>
              <a:buSzPts val="1162"/>
              <a:buNone/>
            </a:pPr>
            <a:r>
              <a:t/>
            </a:r>
            <a:endParaRPr sz="1162"/>
          </a:p>
        </p:txBody>
      </p:sp>
      <p:sp>
        <p:nvSpPr>
          <p:cNvPr id="529" name="Google Shape;529;p7"/>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0" name="Google Shape;530;p7"/>
          <p:cNvSpPr/>
          <p:nvPr/>
        </p:nvSpPr>
        <p:spPr>
          <a:xfrm>
            <a:off x="10214317" y="6468303"/>
            <a:ext cx="1334952" cy="35272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8"/>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Iphone Floating taking image" id="536" name="Google Shape;536;p8"/>
          <p:cNvPicPr preferRelativeResize="0"/>
          <p:nvPr>
            <p:ph idx="2" type="pic"/>
          </p:nvPr>
        </p:nvPicPr>
        <p:blipFill rotWithShape="1">
          <a:blip r:embed="rId3">
            <a:alphaModFix/>
          </a:blip>
          <a:srcRect b="0" l="0" r="0" t="0"/>
          <a:stretch/>
        </p:blipFill>
        <p:spPr>
          <a:xfrm flipH="1">
            <a:off x="6096000" y="24714"/>
            <a:ext cx="6072122" cy="6858000"/>
          </a:xfrm>
          <a:prstGeom prst="parallelogram">
            <a:avLst>
              <a:gd fmla="val 25000" name="adj"/>
            </a:avLst>
          </a:prstGeom>
          <a:noFill/>
          <a:ln>
            <a:noFill/>
          </a:ln>
        </p:spPr>
      </p:pic>
      <p:pic>
        <p:nvPicPr>
          <p:cNvPr id="537" name="Google Shape;537;p8"/>
          <p:cNvPicPr preferRelativeResize="0"/>
          <p:nvPr/>
        </p:nvPicPr>
        <p:blipFill rotWithShape="1">
          <a:blip r:embed="rId4">
            <a:alphaModFix/>
          </a:blip>
          <a:srcRect b="14281" l="12300" r="11220" t="0"/>
          <a:stretch/>
        </p:blipFill>
        <p:spPr>
          <a:xfrm>
            <a:off x="6350696" y="1202983"/>
            <a:ext cx="5642521" cy="3837378"/>
          </a:xfrm>
          <a:prstGeom prst="rect">
            <a:avLst/>
          </a:prstGeom>
          <a:noFill/>
          <a:ln>
            <a:noFill/>
          </a:ln>
        </p:spPr>
      </p:pic>
      <p:sp>
        <p:nvSpPr>
          <p:cNvPr id="538" name="Google Shape;538;p8"/>
          <p:cNvSpPr/>
          <p:nvPr/>
        </p:nvSpPr>
        <p:spPr>
          <a:xfrm flipH="1" rot="10800000">
            <a:off x="6057900" y="24712"/>
            <a:ext cx="4958308" cy="1372974"/>
          </a:xfrm>
          <a:prstGeom prst="parallelogram">
            <a:avLst>
              <a:gd fmla="val 25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9" name="Google Shape;539;p8"/>
          <p:cNvSpPr/>
          <p:nvPr/>
        </p:nvSpPr>
        <p:spPr>
          <a:xfrm rot="-728654">
            <a:off x="10898722" y="404133"/>
            <a:ext cx="1139025" cy="1628101"/>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0" name="Google Shape;540;p8"/>
          <p:cNvSpPr/>
          <p:nvPr/>
        </p:nvSpPr>
        <p:spPr>
          <a:xfrm flipH="1" rot="10800000">
            <a:off x="7175630" y="5040359"/>
            <a:ext cx="5101599" cy="1867067"/>
          </a:xfrm>
          <a:prstGeom prst="parallelogram">
            <a:avLst>
              <a:gd fmla="val 25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41" name="Google Shape;541;p8"/>
          <p:cNvPicPr preferRelativeResize="0"/>
          <p:nvPr/>
        </p:nvPicPr>
        <p:blipFill rotWithShape="1">
          <a:blip r:embed="rId5">
            <a:alphaModFix/>
          </a:blip>
          <a:srcRect b="0" l="0" r="0" t="0"/>
          <a:stretch/>
        </p:blipFill>
        <p:spPr>
          <a:xfrm>
            <a:off x="7788129" y="246279"/>
            <a:ext cx="2466975" cy="495300"/>
          </a:xfrm>
          <a:prstGeom prst="rect">
            <a:avLst/>
          </a:prstGeom>
          <a:noFill/>
          <a:ln>
            <a:noFill/>
          </a:ln>
        </p:spPr>
      </p:pic>
      <p:pic>
        <p:nvPicPr>
          <p:cNvPr id="542" name="Google Shape;542;p8"/>
          <p:cNvPicPr preferRelativeResize="0"/>
          <p:nvPr/>
        </p:nvPicPr>
        <p:blipFill rotWithShape="1">
          <a:blip r:embed="rId6">
            <a:alphaModFix/>
          </a:blip>
          <a:srcRect b="0" l="0" r="0" t="0"/>
          <a:stretch/>
        </p:blipFill>
        <p:spPr>
          <a:xfrm>
            <a:off x="6340518" y="907708"/>
            <a:ext cx="790575" cy="295275"/>
          </a:xfrm>
          <a:prstGeom prst="rect">
            <a:avLst/>
          </a:prstGeom>
          <a:noFill/>
          <a:ln>
            <a:noFill/>
          </a:ln>
        </p:spPr>
      </p:pic>
      <p:pic>
        <p:nvPicPr>
          <p:cNvPr id="543" name="Google Shape;543;p8"/>
          <p:cNvPicPr preferRelativeResize="0"/>
          <p:nvPr/>
        </p:nvPicPr>
        <p:blipFill rotWithShape="1">
          <a:blip r:embed="rId6">
            <a:alphaModFix/>
          </a:blip>
          <a:srcRect b="0" l="0" r="0" t="0"/>
          <a:stretch/>
        </p:blipFill>
        <p:spPr>
          <a:xfrm>
            <a:off x="6427970" y="118668"/>
            <a:ext cx="790575" cy="295275"/>
          </a:xfrm>
          <a:prstGeom prst="rect">
            <a:avLst/>
          </a:prstGeom>
          <a:noFill/>
          <a:ln>
            <a:noFill/>
          </a:ln>
        </p:spPr>
      </p:pic>
      <p:pic>
        <p:nvPicPr>
          <p:cNvPr id="544" name="Google Shape;544;p8"/>
          <p:cNvPicPr preferRelativeResize="0"/>
          <p:nvPr/>
        </p:nvPicPr>
        <p:blipFill rotWithShape="1">
          <a:blip r:embed="rId6">
            <a:alphaModFix/>
          </a:blip>
          <a:srcRect b="0" l="0" r="0" t="0"/>
          <a:stretch/>
        </p:blipFill>
        <p:spPr>
          <a:xfrm>
            <a:off x="10046317" y="1167626"/>
            <a:ext cx="790575" cy="295275"/>
          </a:xfrm>
          <a:prstGeom prst="rect">
            <a:avLst/>
          </a:prstGeom>
          <a:noFill/>
          <a:ln>
            <a:noFill/>
          </a:ln>
        </p:spPr>
      </p:pic>
      <p:pic>
        <p:nvPicPr>
          <p:cNvPr id="545" name="Google Shape;545;p8"/>
          <p:cNvPicPr preferRelativeResize="0"/>
          <p:nvPr/>
        </p:nvPicPr>
        <p:blipFill rotWithShape="1">
          <a:blip r:embed="rId6">
            <a:alphaModFix/>
          </a:blip>
          <a:srcRect b="0" l="0" r="0" t="0"/>
          <a:stretch/>
        </p:blipFill>
        <p:spPr>
          <a:xfrm>
            <a:off x="11153981" y="5876494"/>
            <a:ext cx="790575" cy="295275"/>
          </a:xfrm>
          <a:prstGeom prst="rect">
            <a:avLst/>
          </a:prstGeom>
          <a:noFill/>
          <a:ln>
            <a:noFill/>
          </a:ln>
        </p:spPr>
      </p:pic>
      <p:pic>
        <p:nvPicPr>
          <p:cNvPr id="546" name="Google Shape;546;p8"/>
          <p:cNvPicPr preferRelativeResize="0"/>
          <p:nvPr/>
        </p:nvPicPr>
        <p:blipFill rotWithShape="1">
          <a:blip r:embed="rId6">
            <a:alphaModFix/>
          </a:blip>
          <a:srcRect b="0" l="0" r="0" t="0"/>
          <a:stretch/>
        </p:blipFill>
        <p:spPr>
          <a:xfrm>
            <a:off x="10225633" y="6612151"/>
            <a:ext cx="790575" cy="295275"/>
          </a:xfrm>
          <a:prstGeom prst="rect">
            <a:avLst/>
          </a:prstGeom>
          <a:noFill/>
          <a:ln>
            <a:noFill/>
          </a:ln>
        </p:spPr>
      </p:pic>
      <p:pic>
        <p:nvPicPr>
          <p:cNvPr id="547" name="Google Shape;547;p8"/>
          <p:cNvPicPr preferRelativeResize="0"/>
          <p:nvPr/>
        </p:nvPicPr>
        <p:blipFill rotWithShape="1">
          <a:blip r:embed="rId6">
            <a:alphaModFix/>
          </a:blip>
          <a:srcRect b="0" l="0" r="0" t="0"/>
          <a:stretch/>
        </p:blipFill>
        <p:spPr>
          <a:xfrm>
            <a:off x="7584612" y="6316446"/>
            <a:ext cx="790575" cy="295275"/>
          </a:xfrm>
          <a:prstGeom prst="rect">
            <a:avLst/>
          </a:prstGeom>
          <a:noFill/>
          <a:ln>
            <a:noFill/>
          </a:ln>
        </p:spPr>
      </p:pic>
      <p:pic>
        <p:nvPicPr>
          <p:cNvPr id="548" name="Google Shape;548;p8"/>
          <p:cNvPicPr preferRelativeResize="0"/>
          <p:nvPr/>
        </p:nvPicPr>
        <p:blipFill rotWithShape="1">
          <a:blip r:embed="rId5">
            <a:alphaModFix/>
          </a:blip>
          <a:srcRect b="0" l="0" r="0" t="0"/>
          <a:stretch/>
        </p:blipFill>
        <p:spPr>
          <a:xfrm>
            <a:off x="7768882" y="5218587"/>
            <a:ext cx="2466975" cy="495300"/>
          </a:xfrm>
          <a:prstGeom prst="rect">
            <a:avLst/>
          </a:prstGeom>
          <a:noFill/>
          <a:ln>
            <a:noFill/>
          </a:ln>
        </p:spPr>
      </p:pic>
      <p:pic>
        <p:nvPicPr>
          <p:cNvPr id="549" name="Google Shape;549;p8"/>
          <p:cNvPicPr preferRelativeResize="0"/>
          <p:nvPr/>
        </p:nvPicPr>
        <p:blipFill rotWithShape="1">
          <a:blip r:embed="rId7">
            <a:alphaModFix/>
          </a:blip>
          <a:srcRect b="0" l="37730" r="4703" t="87288"/>
          <a:stretch/>
        </p:blipFill>
        <p:spPr>
          <a:xfrm>
            <a:off x="9049545" y="6413331"/>
            <a:ext cx="361887" cy="224004"/>
          </a:xfrm>
          <a:prstGeom prst="rect">
            <a:avLst/>
          </a:prstGeom>
          <a:noFill/>
          <a:ln>
            <a:noFill/>
          </a:ln>
        </p:spPr>
      </p:pic>
      <p:pic>
        <p:nvPicPr>
          <p:cNvPr id="550" name="Google Shape;550;p8"/>
          <p:cNvPicPr preferRelativeResize="0"/>
          <p:nvPr/>
        </p:nvPicPr>
        <p:blipFill rotWithShape="1">
          <a:blip r:embed="rId7">
            <a:alphaModFix/>
          </a:blip>
          <a:srcRect b="0" l="37730" r="4703" t="87288"/>
          <a:stretch/>
        </p:blipFill>
        <p:spPr>
          <a:xfrm>
            <a:off x="7656659" y="1167626"/>
            <a:ext cx="361887" cy="224004"/>
          </a:xfrm>
          <a:prstGeom prst="rect">
            <a:avLst/>
          </a:prstGeom>
          <a:noFill/>
          <a:ln>
            <a:noFill/>
          </a:ln>
        </p:spPr>
      </p:pic>
      <p:sp>
        <p:nvSpPr>
          <p:cNvPr id="551" name="Google Shape;551;p8"/>
          <p:cNvSpPr/>
          <p:nvPr/>
        </p:nvSpPr>
        <p:spPr>
          <a:xfrm flipH="1">
            <a:off x="6078105" y="16166"/>
            <a:ext cx="6072122" cy="6882714"/>
          </a:xfrm>
          <a:prstGeom prst="parallelogram">
            <a:avLst>
              <a:gd fmla="val 25000" name="adj"/>
            </a:avLst>
          </a:prstGeom>
          <a:gradFill>
            <a:gsLst>
              <a:gs pos="0">
                <a:srgbClr val="01023B">
                  <a:alpha val="49803"/>
                </a:srgbClr>
              </a:gs>
              <a:gs pos="50000">
                <a:srgbClr val="A53F52">
                  <a:alpha val="49803"/>
                </a:srgbClr>
              </a:gs>
              <a:gs pos="100000">
                <a:srgbClr val="E99757">
                  <a:alpha val="49803"/>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2" name="Google Shape;552;p8"/>
          <p:cNvSpPr/>
          <p:nvPr/>
        </p:nvSpPr>
        <p:spPr>
          <a:xfrm rot="-728654">
            <a:off x="11143479" y="1353898"/>
            <a:ext cx="699076" cy="1628101"/>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3" name="Google Shape;553;p8"/>
          <p:cNvSpPr/>
          <p:nvPr/>
        </p:nvSpPr>
        <p:spPr>
          <a:xfrm rot="-728654">
            <a:off x="11356421" y="2431134"/>
            <a:ext cx="699076" cy="1628101"/>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man-giving-presentation" id="554" name="Google Shape;554;p8"/>
          <p:cNvPicPr preferRelativeResize="0"/>
          <p:nvPr/>
        </p:nvPicPr>
        <p:blipFill rotWithShape="1">
          <a:blip r:embed="rId8">
            <a:alphaModFix/>
          </a:blip>
          <a:srcRect b="0" l="7870" r="9978" t="0"/>
          <a:stretch/>
        </p:blipFill>
        <p:spPr>
          <a:xfrm>
            <a:off x="6057900" y="41818"/>
            <a:ext cx="6072122" cy="6858000"/>
          </a:xfrm>
          <a:prstGeom prst="rect">
            <a:avLst/>
          </a:prstGeom>
          <a:noFill/>
          <a:ln>
            <a:noFill/>
          </a:ln>
        </p:spPr>
      </p:pic>
      <p:sp>
        <p:nvSpPr>
          <p:cNvPr id="555" name="Google Shape;555;p8"/>
          <p:cNvSpPr/>
          <p:nvPr/>
        </p:nvSpPr>
        <p:spPr>
          <a:xfrm>
            <a:off x="6083363" y="16166"/>
            <a:ext cx="6092268" cy="7098928"/>
          </a:xfrm>
          <a:prstGeom prst="rect">
            <a:avLst/>
          </a:prstGeom>
          <a:gradFill>
            <a:gsLst>
              <a:gs pos="0">
                <a:srgbClr val="01023B">
                  <a:alpha val="69803"/>
                </a:srgbClr>
              </a:gs>
              <a:gs pos="50000">
                <a:srgbClr val="A53F52">
                  <a:alpha val="69803"/>
                </a:srgbClr>
              </a:gs>
              <a:gs pos="100000">
                <a:srgbClr val="E8995B">
                  <a:alpha val="69803"/>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6" name="Google Shape;556;p8"/>
          <p:cNvSpPr/>
          <p:nvPr/>
        </p:nvSpPr>
        <p:spPr>
          <a:xfrm rot="-6035364">
            <a:off x="1968270" y="2667334"/>
            <a:ext cx="7764143" cy="2197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7" name="Google Shape;557;p8"/>
          <p:cNvSpPr txBox="1"/>
          <p:nvPr>
            <p:ph type="title"/>
          </p:nvPr>
        </p:nvSpPr>
        <p:spPr>
          <a:xfrm>
            <a:off x="584559" y="1787237"/>
            <a:ext cx="5687291" cy="239484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6000"/>
              <a:buFont typeface="Calibri"/>
              <a:buNone/>
            </a:pPr>
            <a:r>
              <a:rPr lang="en-US"/>
              <a:t>FLOW CHART</a:t>
            </a:r>
            <a:endParaRPr/>
          </a:p>
        </p:txBody>
      </p:sp>
      <p:sp>
        <p:nvSpPr>
          <p:cNvPr id="558" name="Google Shape;558;p8"/>
          <p:cNvSpPr txBox="1"/>
          <p:nvPr>
            <p:ph idx="1" type="body"/>
          </p:nvPr>
        </p:nvSpPr>
        <p:spPr>
          <a:xfrm>
            <a:off x="590350" y="3429000"/>
            <a:ext cx="5251450" cy="365125"/>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888888"/>
              </a:buClr>
              <a:buSzPts val="2040"/>
              <a:buNone/>
            </a:pPr>
            <a:r>
              <a:rPr lang="en-US" sz="2040"/>
              <a:t>Our flow chart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9"/>
          <p:cNvSpPr/>
          <p:nvPr/>
        </p:nvSpPr>
        <p:spPr>
          <a:xfrm>
            <a:off x="10214317" y="6468303"/>
            <a:ext cx="1334952" cy="35272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4" name="Google Shape;564;p9"/>
          <p:cNvSpPr/>
          <p:nvPr/>
        </p:nvSpPr>
        <p:spPr>
          <a:xfrm>
            <a:off x="3731" y="-240928"/>
            <a:ext cx="12188270" cy="7098928"/>
          </a:xfrm>
          <a:prstGeom prst="rect">
            <a:avLst/>
          </a:prstGeom>
          <a:gradFill>
            <a:gsLst>
              <a:gs pos="0">
                <a:srgbClr val="01023B">
                  <a:alpha val="69803"/>
                </a:srgbClr>
              </a:gs>
              <a:gs pos="50000">
                <a:srgbClr val="A53F52">
                  <a:alpha val="69803"/>
                </a:srgbClr>
              </a:gs>
              <a:gs pos="100000">
                <a:srgbClr val="E8995B">
                  <a:alpha val="69803"/>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65" name="Google Shape;565;p9"/>
          <p:cNvPicPr preferRelativeResize="0"/>
          <p:nvPr/>
        </p:nvPicPr>
        <p:blipFill rotWithShape="1">
          <a:blip r:embed="rId3">
            <a:alphaModFix/>
          </a:blip>
          <a:srcRect b="0" l="0" r="0" t="0"/>
          <a:stretch/>
        </p:blipFill>
        <p:spPr>
          <a:xfrm>
            <a:off x="1527454" y="201824"/>
            <a:ext cx="9137092" cy="6213423"/>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500"/>
                                        <p:tgtEl>
                                          <p:spTgt spid="5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Custom 5">
      <a:dk1>
        <a:srgbClr val="000000"/>
      </a:dk1>
      <a:lt1>
        <a:srgbClr val="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Great Pitch Decks - Technology">
      <a:dk1>
        <a:srgbClr val="000000"/>
      </a:dk1>
      <a:lt1>
        <a:srgbClr val="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Override1.xml><?xml version="1.0" encoding="utf-8"?>
<a:themeOverride xmlns:a="http://schemas.openxmlformats.org/drawingml/2006/main" xmlns:r="http://schemas.openxmlformats.org/officeDocument/2006/relationships">
  <a:clrScheme name="Great Pitch Decks - Technology">
    <a:dk1>
      <a:srgbClr val="000000"/>
    </a:dk1>
    <a:lt1>
      <a:srgbClr val="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2019-11-20T21:00:50Z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